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2" r:id="rId1"/>
  </p:sldMasterIdLst>
  <p:notesMasterIdLst>
    <p:notesMasterId r:id="rId35"/>
  </p:notesMasterIdLst>
  <p:handoutMasterIdLst>
    <p:handoutMasterId r:id="rId36"/>
  </p:handoutMasterIdLst>
  <p:sldIdLst>
    <p:sldId id="1057" r:id="rId2"/>
    <p:sldId id="1416" r:id="rId3"/>
    <p:sldId id="1373" r:id="rId4"/>
    <p:sldId id="1374" r:id="rId5"/>
    <p:sldId id="1375" r:id="rId6"/>
    <p:sldId id="1379" r:id="rId7"/>
    <p:sldId id="1380" r:id="rId8"/>
    <p:sldId id="1248" r:id="rId9"/>
    <p:sldId id="1382" r:id="rId10"/>
    <p:sldId id="1417" r:id="rId11"/>
    <p:sldId id="1418" r:id="rId12"/>
    <p:sldId id="1222" r:id="rId13"/>
    <p:sldId id="1349" r:id="rId14"/>
    <p:sldId id="1336" r:id="rId15"/>
    <p:sldId id="1355" r:id="rId16"/>
    <p:sldId id="1386" r:id="rId17"/>
    <p:sldId id="1383" r:id="rId18"/>
    <p:sldId id="1340" r:id="rId19"/>
    <p:sldId id="1341" r:id="rId20"/>
    <p:sldId id="1367" r:id="rId21"/>
    <p:sldId id="1358" r:id="rId22"/>
    <p:sldId id="1360" r:id="rId23"/>
    <p:sldId id="1359" r:id="rId24"/>
    <p:sldId id="1363" r:id="rId25"/>
    <p:sldId id="1362" r:id="rId26"/>
    <p:sldId id="1342" r:id="rId27"/>
    <p:sldId id="1377" r:id="rId28"/>
    <p:sldId id="1378" r:id="rId29"/>
    <p:sldId id="1634" r:id="rId30"/>
    <p:sldId id="1635" r:id="rId31"/>
    <p:sldId id="1381" r:id="rId32"/>
    <p:sldId id="1369" r:id="rId33"/>
    <p:sldId id="1370" r:id="rId34"/>
  </p:sldIdLst>
  <p:sldSz cx="9144000" cy="6858000" type="screen4x3"/>
  <p:notesSz cx="6934200" cy="9220200"/>
  <p:defaultTextStyle>
    <a:defPPr>
      <a:defRPr lang="en-US"/>
    </a:defPPr>
    <a:lvl1pPr algn="l" rtl="0" fontAlgn="base">
      <a:lnSpc>
        <a:spcPct val="90000"/>
      </a:lnSpc>
      <a:spcBef>
        <a:spcPct val="25000"/>
      </a:spcBef>
      <a:spcAft>
        <a:spcPct val="0"/>
      </a:spcAft>
      <a:buClr>
        <a:schemeClr val="bg1"/>
      </a:buClr>
      <a:buSzPct val="100000"/>
      <a:buFont typeface="Wingdings" pitchFamily="-96" charset="2"/>
      <a:buChar char="•"/>
      <a:defRPr sz="2000" kern="1200">
        <a:solidFill>
          <a:schemeClr val="tx1"/>
        </a:solidFill>
        <a:latin typeface="Verdana" pitchFamily="-96" charset="0"/>
        <a:ea typeface="+mn-ea"/>
        <a:cs typeface="+mn-cs"/>
      </a:defRPr>
    </a:lvl1pPr>
    <a:lvl2pPr marL="457200" algn="l" rtl="0" fontAlgn="base">
      <a:lnSpc>
        <a:spcPct val="90000"/>
      </a:lnSpc>
      <a:spcBef>
        <a:spcPct val="25000"/>
      </a:spcBef>
      <a:spcAft>
        <a:spcPct val="0"/>
      </a:spcAft>
      <a:buClr>
        <a:schemeClr val="bg1"/>
      </a:buClr>
      <a:buSzPct val="100000"/>
      <a:buFont typeface="Wingdings" pitchFamily="-96" charset="2"/>
      <a:buChar char="•"/>
      <a:defRPr sz="2000" kern="1200">
        <a:solidFill>
          <a:schemeClr val="tx1"/>
        </a:solidFill>
        <a:latin typeface="Verdana" pitchFamily="-96" charset="0"/>
        <a:ea typeface="+mn-ea"/>
        <a:cs typeface="+mn-cs"/>
      </a:defRPr>
    </a:lvl2pPr>
    <a:lvl3pPr marL="914400" algn="l" rtl="0" fontAlgn="base">
      <a:lnSpc>
        <a:spcPct val="90000"/>
      </a:lnSpc>
      <a:spcBef>
        <a:spcPct val="25000"/>
      </a:spcBef>
      <a:spcAft>
        <a:spcPct val="0"/>
      </a:spcAft>
      <a:buClr>
        <a:schemeClr val="bg1"/>
      </a:buClr>
      <a:buSzPct val="100000"/>
      <a:buFont typeface="Wingdings" pitchFamily="-96" charset="2"/>
      <a:buChar char="•"/>
      <a:defRPr sz="2000" kern="1200">
        <a:solidFill>
          <a:schemeClr val="tx1"/>
        </a:solidFill>
        <a:latin typeface="Verdana" pitchFamily="-96" charset="0"/>
        <a:ea typeface="+mn-ea"/>
        <a:cs typeface="+mn-cs"/>
      </a:defRPr>
    </a:lvl3pPr>
    <a:lvl4pPr marL="1371600" algn="l" rtl="0" fontAlgn="base">
      <a:lnSpc>
        <a:spcPct val="90000"/>
      </a:lnSpc>
      <a:spcBef>
        <a:spcPct val="25000"/>
      </a:spcBef>
      <a:spcAft>
        <a:spcPct val="0"/>
      </a:spcAft>
      <a:buClr>
        <a:schemeClr val="bg1"/>
      </a:buClr>
      <a:buSzPct val="100000"/>
      <a:buFont typeface="Wingdings" pitchFamily="-96" charset="2"/>
      <a:buChar char="•"/>
      <a:defRPr sz="2000" kern="1200">
        <a:solidFill>
          <a:schemeClr val="tx1"/>
        </a:solidFill>
        <a:latin typeface="Verdana" pitchFamily="-96" charset="0"/>
        <a:ea typeface="+mn-ea"/>
        <a:cs typeface="+mn-cs"/>
      </a:defRPr>
    </a:lvl4pPr>
    <a:lvl5pPr marL="1828800" algn="l" rtl="0" fontAlgn="base">
      <a:lnSpc>
        <a:spcPct val="90000"/>
      </a:lnSpc>
      <a:spcBef>
        <a:spcPct val="25000"/>
      </a:spcBef>
      <a:spcAft>
        <a:spcPct val="0"/>
      </a:spcAft>
      <a:buClr>
        <a:schemeClr val="bg1"/>
      </a:buClr>
      <a:buSzPct val="100000"/>
      <a:buFont typeface="Wingdings" pitchFamily="-96" charset="2"/>
      <a:buChar char="•"/>
      <a:defRPr sz="2000" kern="1200">
        <a:solidFill>
          <a:schemeClr val="tx1"/>
        </a:solidFill>
        <a:latin typeface="Verdana" pitchFamily="-96" charset="0"/>
        <a:ea typeface="+mn-ea"/>
        <a:cs typeface="+mn-cs"/>
      </a:defRPr>
    </a:lvl5pPr>
    <a:lvl6pPr marL="2286000" algn="l" defTabSz="914400" rtl="0" eaLnBrk="1" latinLnBrk="0" hangingPunct="1">
      <a:defRPr sz="2000" kern="1200">
        <a:solidFill>
          <a:schemeClr val="tx1"/>
        </a:solidFill>
        <a:latin typeface="Verdana" pitchFamily="-96" charset="0"/>
        <a:ea typeface="+mn-ea"/>
        <a:cs typeface="+mn-cs"/>
      </a:defRPr>
    </a:lvl6pPr>
    <a:lvl7pPr marL="2743200" algn="l" defTabSz="914400" rtl="0" eaLnBrk="1" latinLnBrk="0" hangingPunct="1">
      <a:defRPr sz="2000" kern="1200">
        <a:solidFill>
          <a:schemeClr val="tx1"/>
        </a:solidFill>
        <a:latin typeface="Verdana" pitchFamily="-96" charset="0"/>
        <a:ea typeface="+mn-ea"/>
        <a:cs typeface="+mn-cs"/>
      </a:defRPr>
    </a:lvl7pPr>
    <a:lvl8pPr marL="3200400" algn="l" defTabSz="914400" rtl="0" eaLnBrk="1" latinLnBrk="0" hangingPunct="1">
      <a:defRPr sz="2000" kern="1200">
        <a:solidFill>
          <a:schemeClr val="tx1"/>
        </a:solidFill>
        <a:latin typeface="Verdana" pitchFamily="-96" charset="0"/>
        <a:ea typeface="+mn-ea"/>
        <a:cs typeface="+mn-cs"/>
      </a:defRPr>
    </a:lvl8pPr>
    <a:lvl9pPr marL="3657600" algn="l" defTabSz="914400" rtl="0" eaLnBrk="1" latinLnBrk="0" hangingPunct="1">
      <a:defRPr sz="2000" kern="1200">
        <a:solidFill>
          <a:schemeClr val="tx1"/>
        </a:solidFill>
        <a:latin typeface="Verdana" pitchFamily="-96" charset="0"/>
        <a:ea typeface="+mn-ea"/>
        <a:cs typeface="+mn-cs"/>
      </a:defRPr>
    </a:lvl9pPr>
  </p:defaultTextStyle>
  <p:extLst>
    <p:ext uri="{EFAFB233-063F-42B5-8137-9DF3F51BA10A}">
      <p15:sldGuideLst xmlns:p15="http://schemas.microsoft.com/office/powerpoint/2012/main">
        <p15:guide id="1" orient="horz" pos="2448">
          <p15:clr>
            <a:srgbClr val="A4A3A4"/>
          </p15:clr>
        </p15:guide>
        <p15:guide id="2" pos="1968">
          <p15:clr>
            <a:srgbClr val="A4A3A4"/>
          </p15:clr>
        </p15:guide>
      </p15:sldGuideLst>
    </p:ext>
    <p:ext uri="{2D200454-40CA-4A62-9FC3-DE9A4176ACB9}">
      <p15:notesGuideLst xmlns:p15="http://schemas.microsoft.com/office/powerpoint/2012/main">
        <p15:guide id="1" orient="horz" pos="2905">
          <p15:clr>
            <a:srgbClr val="A4A3A4"/>
          </p15:clr>
        </p15:guide>
        <p15:guide id="2" pos="218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40458B"/>
    <a:srgbClr val="FFFF00"/>
    <a:srgbClr val="FF0000"/>
    <a:srgbClr val="F6FD71"/>
    <a:srgbClr val="FF3333"/>
    <a:srgbClr val="FD7E71"/>
    <a:srgbClr val="CC3300"/>
    <a:srgbClr val="008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31" autoAdjust="0"/>
    <p:restoredTop sz="97156" autoAdjust="0"/>
  </p:normalViewPr>
  <p:slideViewPr>
    <p:cSldViewPr snapToGrid="0">
      <p:cViewPr varScale="1">
        <p:scale>
          <a:sx n="73" d="100"/>
          <a:sy n="73" d="100"/>
        </p:scale>
        <p:origin x="1108" y="22"/>
      </p:cViewPr>
      <p:guideLst>
        <p:guide orient="horz" pos="2448"/>
        <p:guide pos="1968"/>
      </p:guideLst>
    </p:cSldViewPr>
  </p:slideViewPr>
  <p:outlineViewPr>
    <p:cViewPr>
      <p:scale>
        <a:sx n="33" d="100"/>
        <a:sy n="33" d="100"/>
      </p:scale>
      <p:origin x="0" y="0"/>
    </p:cViewPr>
    <p:sldLst>
      <p:sld r:id="rId1" collapse="1"/>
      <p:sld r:id="rId2" collapse="1"/>
    </p:sldLst>
  </p:outlineViewPr>
  <p:notesTextViewPr>
    <p:cViewPr>
      <p:scale>
        <a:sx n="100" d="100"/>
        <a:sy n="100" d="100"/>
      </p:scale>
      <p:origin x="0" y="0"/>
    </p:cViewPr>
  </p:notesTextViewPr>
  <p:sorterViewPr>
    <p:cViewPr varScale="1">
      <p:scale>
        <a:sx n="100" d="100"/>
        <a:sy n="100" d="100"/>
      </p:scale>
      <p:origin x="0" y="0"/>
    </p:cViewPr>
  </p:sorterViewPr>
  <p:notesViewPr>
    <p:cSldViewPr snapToGrid="0">
      <p:cViewPr>
        <p:scale>
          <a:sx n="75" d="100"/>
          <a:sy n="75" d="100"/>
        </p:scale>
        <p:origin x="-1404" y="732"/>
      </p:cViewPr>
      <p:guideLst>
        <p:guide orient="horz" pos="2905"/>
        <p:guide pos="2184"/>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_rels/viewProps.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slide" Target="slides/slid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86050" name="Rectangle 2"/>
          <p:cNvSpPr>
            <a:spLocks noGrp="1" noChangeArrowheads="1"/>
          </p:cNvSpPr>
          <p:nvPr>
            <p:ph type="hdr" sz="quarter"/>
          </p:nvPr>
        </p:nvSpPr>
        <p:spPr bwMode="auto">
          <a:xfrm>
            <a:off x="0" y="1"/>
            <a:ext cx="3005121" cy="461925"/>
          </a:xfrm>
          <a:prstGeom prst="rect">
            <a:avLst/>
          </a:prstGeom>
          <a:noFill/>
          <a:ln w="9525">
            <a:noFill/>
            <a:miter lim="800000"/>
            <a:headEnd/>
            <a:tailEnd/>
          </a:ln>
          <a:effectLst/>
        </p:spPr>
        <p:txBody>
          <a:bodyPr vert="horz" wrap="square" lIns="91625" tIns="45810" rIns="91625" bIns="45810" numCol="1" anchor="t" anchorCtr="0" compatLnSpc="1">
            <a:prstTxWarp prst="textNoShape">
              <a:avLst/>
            </a:prstTxWarp>
          </a:bodyPr>
          <a:lstStyle>
            <a:lvl1pPr defTabSz="915606">
              <a:lnSpc>
                <a:spcPct val="100000"/>
              </a:lnSpc>
              <a:spcBef>
                <a:spcPct val="20000"/>
              </a:spcBef>
              <a:buClrTx/>
              <a:buSzTx/>
              <a:buFontTx/>
              <a:buNone/>
              <a:defRPr sz="1300">
                <a:latin typeface="Tahoma" pitchFamily="34" charset="0"/>
              </a:defRPr>
            </a:lvl1pPr>
          </a:lstStyle>
          <a:p>
            <a:pPr>
              <a:defRPr/>
            </a:pPr>
            <a:endParaRPr lang="en-US"/>
          </a:p>
        </p:txBody>
      </p:sp>
      <p:sp>
        <p:nvSpPr>
          <p:cNvPr id="386051" name="Rectangle 3"/>
          <p:cNvSpPr>
            <a:spLocks noGrp="1" noChangeArrowheads="1"/>
          </p:cNvSpPr>
          <p:nvPr>
            <p:ph type="dt" sz="quarter" idx="1"/>
          </p:nvPr>
        </p:nvSpPr>
        <p:spPr bwMode="auto">
          <a:xfrm>
            <a:off x="3929080" y="1"/>
            <a:ext cx="3005120" cy="461925"/>
          </a:xfrm>
          <a:prstGeom prst="rect">
            <a:avLst/>
          </a:prstGeom>
          <a:noFill/>
          <a:ln w="9525">
            <a:noFill/>
            <a:miter lim="800000"/>
            <a:headEnd/>
            <a:tailEnd/>
          </a:ln>
          <a:effectLst/>
        </p:spPr>
        <p:txBody>
          <a:bodyPr vert="horz" wrap="square" lIns="91625" tIns="45810" rIns="91625" bIns="45810" numCol="1" anchor="t" anchorCtr="0" compatLnSpc="1">
            <a:prstTxWarp prst="textNoShape">
              <a:avLst/>
            </a:prstTxWarp>
          </a:bodyPr>
          <a:lstStyle>
            <a:lvl1pPr algn="r" defTabSz="915606">
              <a:lnSpc>
                <a:spcPct val="100000"/>
              </a:lnSpc>
              <a:spcBef>
                <a:spcPct val="20000"/>
              </a:spcBef>
              <a:buClrTx/>
              <a:buSzTx/>
              <a:buFontTx/>
              <a:buNone/>
              <a:defRPr sz="1300">
                <a:latin typeface="Tahoma" pitchFamily="34" charset="0"/>
              </a:defRPr>
            </a:lvl1pPr>
          </a:lstStyle>
          <a:p>
            <a:pPr>
              <a:defRPr/>
            </a:pPr>
            <a:endParaRPr lang="en-US"/>
          </a:p>
        </p:txBody>
      </p:sp>
      <p:sp>
        <p:nvSpPr>
          <p:cNvPr id="386052" name="Rectangle 4"/>
          <p:cNvSpPr>
            <a:spLocks noGrp="1" noChangeArrowheads="1"/>
          </p:cNvSpPr>
          <p:nvPr>
            <p:ph type="ftr" sz="quarter" idx="2"/>
          </p:nvPr>
        </p:nvSpPr>
        <p:spPr bwMode="auto">
          <a:xfrm>
            <a:off x="0" y="8758276"/>
            <a:ext cx="3005121" cy="461924"/>
          </a:xfrm>
          <a:prstGeom prst="rect">
            <a:avLst/>
          </a:prstGeom>
          <a:noFill/>
          <a:ln w="9525">
            <a:noFill/>
            <a:miter lim="800000"/>
            <a:headEnd/>
            <a:tailEnd/>
          </a:ln>
          <a:effectLst/>
        </p:spPr>
        <p:txBody>
          <a:bodyPr vert="horz" wrap="square" lIns="91625" tIns="45810" rIns="91625" bIns="45810" numCol="1" anchor="b" anchorCtr="0" compatLnSpc="1">
            <a:prstTxWarp prst="textNoShape">
              <a:avLst/>
            </a:prstTxWarp>
          </a:bodyPr>
          <a:lstStyle>
            <a:lvl1pPr defTabSz="915606">
              <a:lnSpc>
                <a:spcPct val="100000"/>
              </a:lnSpc>
              <a:spcBef>
                <a:spcPct val="20000"/>
              </a:spcBef>
              <a:buClrTx/>
              <a:buSzTx/>
              <a:buFontTx/>
              <a:buNone/>
              <a:defRPr sz="1300">
                <a:latin typeface="Tahoma" pitchFamily="34" charset="0"/>
              </a:defRPr>
            </a:lvl1pPr>
          </a:lstStyle>
          <a:p>
            <a:pPr>
              <a:defRPr/>
            </a:pPr>
            <a:endParaRPr lang="en-US"/>
          </a:p>
        </p:txBody>
      </p:sp>
      <p:sp>
        <p:nvSpPr>
          <p:cNvPr id="386053" name="Rectangle 5"/>
          <p:cNvSpPr>
            <a:spLocks noGrp="1" noChangeArrowheads="1"/>
          </p:cNvSpPr>
          <p:nvPr>
            <p:ph type="sldNum" sz="quarter" idx="3"/>
          </p:nvPr>
        </p:nvSpPr>
        <p:spPr bwMode="auto">
          <a:xfrm>
            <a:off x="3929080" y="8758276"/>
            <a:ext cx="3005120" cy="461924"/>
          </a:xfrm>
          <a:prstGeom prst="rect">
            <a:avLst/>
          </a:prstGeom>
          <a:noFill/>
          <a:ln w="9525">
            <a:noFill/>
            <a:miter lim="800000"/>
            <a:headEnd/>
            <a:tailEnd/>
          </a:ln>
          <a:effectLst/>
        </p:spPr>
        <p:txBody>
          <a:bodyPr vert="horz" wrap="square" lIns="91625" tIns="45810" rIns="91625" bIns="45810" numCol="1" anchor="b" anchorCtr="0" compatLnSpc="1">
            <a:prstTxWarp prst="textNoShape">
              <a:avLst/>
            </a:prstTxWarp>
          </a:bodyPr>
          <a:lstStyle>
            <a:lvl1pPr algn="r" defTabSz="915606">
              <a:lnSpc>
                <a:spcPct val="100000"/>
              </a:lnSpc>
              <a:spcBef>
                <a:spcPct val="20000"/>
              </a:spcBef>
              <a:buClrTx/>
              <a:buSzTx/>
              <a:buFontTx/>
              <a:buNone/>
              <a:defRPr sz="1300">
                <a:latin typeface="Tahoma" pitchFamily="34" charset="0"/>
              </a:defRPr>
            </a:lvl1pPr>
          </a:lstStyle>
          <a:p>
            <a:pPr>
              <a:defRPr/>
            </a:pPr>
            <a:fld id="{6C77E381-3D68-440E-A189-E63213D905DE}" type="slidenum">
              <a:rPr lang="en-US"/>
              <a:pPr>
                <a:defRPr/>
              </a:pPr>
              <a:t>‹#›</a:t>
            </a:fld>
            <a:endParaRPr lang="en-US"/>
          </a:p>
        </p:txBody>
      </p:sp>
    </p:spTree>
    <p:extLst>
      <p:ext uri="{BB962C8B-B14F-4D97-AF65-F5344CB8AC3E}">
        <p14:creationId xmlns:p14="http://schemas.microsoft.com/office/powerpoint/2010/main" val="366649661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5582" name="Rectangle 14"/>
          <p:cNvSpPr>
            <a:spLocks noGrp="1" noChangeArrowheads="1"/>
          </p:cNvSpPr>
          <p:nvPr>
            <p:ph type="hdr" sz="quarter"/>
          </p:nvPr>
        </p:nvSpPr>
        <p:spPr bwMode="auto">
          <a:xfrm>
            <a:off x="0" y="1"/>
            <a:ext cx="3005121" cy="461925"/>
          </a:xfrm>
          <a:prstGeom prst="rect">
            <a:avLst/>
          </a:prstGeom>
          <a:noFill/>
          <a:ln w="9525">
            <a:noFill/>
            <a:miter lim="800000"/>
            <a:headEnd/>
            <a:tailEnd/>
          </a:ln>
          <a:effectLst/>
        </p:spPr>
        <p:txBody>
          <a:bodyPr vert="horz" wrap="square" lIns="91625" tIns="45810" rIns="91625" bIns="45810" numCol="1" anchor="t" anchorCtr="0" compatLnSpc="1">
            <a:prstTxWarp prst="textNoShape">
              <a:avLst/>
            </a:prstTxWarp>
          </a:bodyPr>
          <a:lstStyle>
            <a:lvl1pPr defTabSz="915606" eaLnBrk="0" hangingPunct="0">
              <a:lnSpc>
                <a:spcPct val="100000"/>
              </a:lnSpc>
              <a:spcBef>
                <a:spcPct val="20000"/>
              </a:spcBef>
              <a:buClrTx/>
              <a:buSzTx/>
              <a:buFontTx/>
              <a:buNone/>
              <a:defRPr sz="1300">
                <a:latin typeface="Tahoma" pitchFamily="34" charset="0"/>
              </a:defRPr>
            </a:lvl1pPr>
          </a:lstStyle>
          <a:p>
            <a:pPr>
              <a:defRPr/>
            </a:pPr>
            <a:endParaRPr lang="en-US"/>
          </a:p>
        </p:txBody>
      </p:sp>
      <p:sp>
        <p:nvSpPr>
          <p:cNvPr id="30723" name="Rectangle 15"/>
          <p:cNvSpPr>
            <a:spLocks noGrp="1" noRot="1" noChangeAspect="1" noChangeArrowheads="1" noTextEdit="1"/>
          </p:cNvSpPr>
          <p:nvPr>
            <p:ph type="sldImg" idx="2"/>
          </p:nvPr>
        </p:nvSpPr>
        <p:spPr bwMode="auto">
          <a:xfrm>
            <a:off x="1162050" y="690563"/>
            <a:ext cx="4610100" cy="3457575"/>
          </a:xfrm>
          <a:prstGeom prst="rect">
            <a:avLst/>
          </a:prstGeom>
          <a:noFill/>
          <a:ln w="9525">
            <a:solidFill>
              <a:srgbClr val="000000"/>
            </a:solidFill>
            <a:miter lim="800000"/>
            <a:headEnd/>
            <a:tailEnd/>
          </a:ln>
        </p:spPr>
      </p:sp>
      <p:sp>
        <p:nvSpPr>
          <p:cNvPr id="365584" name="Rectangle 16"/>
          <p:cNvSpPr>
            <a:spLocks noGrp="1" noChangeArrowheads="1"/>
          </p:cNvSpPr>
          <p:nvPr>
            <p:ph type="body" sz="quarter" idx="3"/>
          </p:nvPr>
        </p:nvSpPr>
        <p:spPr bwMode="auto">
          <a:xfrm>
            <a:off x="925464" y="4379901"/>
            <a:ext cx="5083274" cy="4149700"/>
          </a:xfrm>
          <a:prstGeom prst="rect">
            <a:avLst/>
          </a:prstGeom>
          <a:noFill/>
          <a:ln w="9525">
            <a:noFill/>
            <a:miter lim="800000"/>
            <a:headEnd/>
            <a:tailEnd/>
          </a:ln>
          <a:effectLst/>
        </p:spPr>
        <p:txBody>
          <a:bodyPr vert="horz" wrap="square" lIns="91625" tIns="45810" rIns="91625" bIns="4581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65585" name="Rectangle 17"/>
          <p:cNvSpPr>
            <a:spLocks noGrp="1" noChangeArrowheads="1"/>
          </p:cNvSpPr>
          <p:nvPr>
            <p:ph type="dt" idx="1"/>
          </p:nvPr>
        </p:nvSpPr>
        <p:spPr bwMode="auto">
          <a:xfrm>
            <a:off x="3929080" y="1"/>
            <a:ext cx="3005120" cy="461925"/>
          </a:xfrm>
          <a:prstGeom prst="rect">
            <a:avLst/>
          </a:prstGeom>
          <a:noFill/>
          <a:ln w="9525">
            <a:noFill/>
            <a:miter lim="800000"/>
            <a:headEnd/>
            <a:tailEnd/>
          </a:ln>
          <a:effectLst/>
        </p:spPr>
        <p:txBody>
          <a:bodyPr vert="horz" wrap="square" lIns="91625" tIns="45810" rIns="91625" bIns="45810" numCol="1" anchor="t" anchorCtr="0" compatLnSpc="1">
            <a:prstTxWarp prst="textNoShape">
              <a:avLst/>
            </a:prstTxWarp>
          </a:bodyPr>
          <a:lstStyle>
            <a:lvl1pPr algn="r" defTabSz="915606" eaLnBrk="0" hangingPunct="0">
              <a:lnSpc>
                <a:spcPct val="100000"/>
              </a:lnSpc>
              <a:spcBef>
                <a:spcPct val="20000"/>
              </a:spcBef>
              <a:buClrTx/>
              <a:buSzTx/>
              <a:buFontTx/>
              <a:buNone/>
              <a:defRPr sz="1300">
                <a:latin typeface="Tahoma" pitchFamily="34" charset="0"/>
              </a:defRPr>
            </a:lvl1pPr>
          </a:lstStyle>
          <a:p>
            <a:pPr>
              <a:defRPr/>
            </a:pPr>
            <a:endParaRPr lang="en-US"/>
          </a:p>
        </p:txBody>
      </p:sp>
      <p:sp>
        <p:nvSpPr>
          <p:cNvPr id="365586" name="Rectangle 18"/>
          <p:cNvSpPr>
            <a:spLocks noGrp="1" noChangeArrowheads="1"/>
          </p:cNvSpPr>
          <p:nvPr>
            <p:ph type="ftr" sz="quarter" idx="4"/>
          </p:nvPr>
        </p:nvSpPr>
        <p:spPr bwMode="auto">
          <a:xfrm>
            <a:off x="0" y="8758276"/>
            <a:ext cx="3005121" cy="461924"/>
          </a:xfrm>
          <a:prstGeom prst="rect">
            <a:avLst/>
          </a:prstGeom>
          <a:noFill/>
          <a:ln w="9525">
            <a:noFill/>
            <a:miter lim="800000"/>
            <a:headEnd/>
            <a:tailEnd/>
          </a:ln>
          <a:effectLst/>
        </p:spPr>
        <p:txBody>
          <a:bodyPr vert="horz" wrap="square" lIns="91625" tIns="45810" rIns="91625" bIns="45810" numCol="1" anchor="b" anchorCtr="0" compatLnSpc="1">
            <a:prstTxWarp prst="textNoShape">
              <a:avLst/>
            </a:prstTxWarp>
          </a:bodyPr>
          <a:lstStyle>
            <a:lvl1pPr defTabSz="915606" eaLnBrk="0" hangingPunct="0">
              <a:lnSpc>
                <a:spcPct val="100000"/>
              </a:lnSpc>
              <a:spcBef>
                <a:spcPct val="20000"/>
              </a:spcBef>
              <a:buClrTx/>
              <a:buSzTx/>
              <a:buFontTx/>
              <a:buNone/>
              <a:defRPr sz="1300">
                <a:latin typeface="Tahoma" pitchFamily="34" charset="0"/>
              </a:defRPr>
            </a:lvl1pPr>
          </a:lstStyle>
          <a:p>
            <a:pPr>
              <a:defRPr/>
            </a:pPr>
            <a:endParaRPr lang="en-US"/>
          </a:p>
        </p:txBody>
      </p:sp>
      <p:sp>
        <p:nvSpPr>
          <p:cNvPr id="365587" name="Rectangle 19"/>
          <p:cNvSpPr>
            <a:spLocks noGrp="1" noChangeArrowheads="1"/>
          </p:cNvSpPr>
          <p:nvPr>
            <p:ph type="sldNum" sz="quarter" idx="5"/>
          </p:nvPr>
        </p:nvSpPr>
        <p:spPr bwMode="auto">
          <a:xfrm>
            <a:off x="3929080" y="8758276"/>
            <a:ext cx="3005120" cy="461924"/>
          </a:xfrm>
          <a:prstGeom prst="rect">
            <a:avLst/>
          </a:prstGeom>
          <a:noFill/>
          <a:ln w="9525">
            <a:noFill/>
            <a:miter lim="800000"/>
            <a:headEnd/>
            <a:tailEnd/>
          </a:ln>
          <a:effectLst/>
        </p:spPr>
        <p:txBody>
          <a:bodyPr vert="horz" wrap="square" lIns="91625" tIns="45810" rIns="91625" bIns="45810" numCol="1" anchor="b" anchorCtr="0" compatLnSpc="1">
            <a:prstTxWarp prst="textNoShape">
              <a:avLst/>
            </a:prstTxWarp>
          </a:bodyPr>
          <a:lstStyle>
            <a:lvl1pPr algn="r" defTabSz="915606" eaLnBrk="0" hangingPunct="0">
              <a:lnSpc>
                <a:spcPct val="100000"/>
              </a:lnSpc>
              <a:spcBef>
                <a:spcPct val="20000"/>
              </a:spcBef>
              <a:buClrTx/>
              <a:buSzTx/>
              <a:buFontTx/>
              <a:buNone/>
              <a:defRPr sz="1300">
                <a:latin typeface="Tahoma" pitchFamily="34" charset="0"/>
              </a:defRPr>
            </a:lvl1pPr>
          </a:lstStyle>
          <a:p>
            <a:pPr>
              <a:defRPr/>
            </a:pPr>
            <a:fld id="{C83C7EC9-C998-45D6-B335-732EAA9E8B2B}" type="slidenum">
              <a:rPr lang="en-US"/>
              <a:pPr>
                <a:defRPr/>
              </a:pPr>
              <a:t>‹#›</a:t>
            </a:fld>
            <a:endParaRPr lang="en-US"/>
          </a:p>
        </p:txBody>
      </p:sp>
    </p:spTree>
    <p:extLst>
      <p:ext uri="{BB962C8B-B14F-4D97-AF65-F5344CB8AC3E}">
        <p14:creationId xmlns:p14="http://schemas.microsoft.com/office/powerpoint/2010/main" val="286562129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19"/>
          <p:cNvSpPr>
            <a:spLocks noGrp="1" noChangeArrowheads="1"/>
          </p:cNvSpPr>
          <p:nvPr>
            <p:ph type="sldNum" sz="quarter" idx="5"/>
          </p:nvPr>
        </p:nvSpPr>
        <p:spPr>
          <a:noFill/>
        </p:spPr>
        <p:txBody>
          <a:bodyPr/>
          <a:lstStyle/>
          <a:p>
            <a:fld id="{D41EAC8C-C018-4A0B-B902-8084EE05C5B0}" type="slidenum">
              <a:rPr lang="en-US" smtClean="0">
                <a:latin typeface="Tahoma" pitchFamily="-96" charset="0"/>
              </a:rPr>
              <a:pPr/>
              <a:t>1</a:t>
            </a:fld>
            <a:endParaRPr lang="en-US">
              <a:latin typeface="Tahoma" pitchFamily="-96" charset="0"/>
            </a:endParaRPr>
          </a:p>
        </p:txBody>
      </p:sp>
      <p:sp>
        <p:nvSpPr>
          <p:cNvPr id="31747" name="Rectangle 2"/>
          <p:cNvSpPr>
            <a:spLocks noGrp="1" noRot="1" noChangeAspect="1" noChangeArrowheads="1" noTextEdit="1"/>
          </p:cNvSpPr>
          <p:nvPr>
            <p:ph type="sldImg"/>
          </p:nvPr>
        </p:nvSpPr>
        <p:spPr>
          <a:ln/>
        </p:spPr>
      </p:sp>
      <p:sp>
        <p:nvSpPr>
          <p:cNvPr id="31748" name="Rectangle 3"/>
          <p:cNvSpPr>
            <a:spLocks noGrp="1" noChangeArrowheads="1"/>
          </p:cNvSpPr>
          <p:nvPr>
            <p:ph type="body" idx="1"/>
          </p:nvPr>
        </p:nvSpPr>
        <p:spPr>
          <a:noFill/>
          <a:ln/>
        </p:spPr>
        <p:txBody>
          <a:bodyPr/>
          <a:lstStyle/>
          <a:p>
            <a:endParaRPr lang="en-US">
              <a:latin typeface="Times New Roman" pitchFamily="-96" charset="0"/>
            </a:endParaRPr>
          </a:p>
        </p:txBody>
      </p:sp>
    </p:spTree>
    <p:extLst>
      <p:ext uri="{BB962C8B-B14F-4D97-AF65-F5344CB8AC3E}">
        <p14:creationId xmlns:p14="http://schemas.microsoft.com/office/powerpoint/2010/main" val="15343127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19"/>
          <p:cNvSpPr>
            <a:spLocks noGrp="1" noChangeArrowheads="1"/>
          </p:cNvSpPr>
          <p:nvPr>
            <p:ph type="sldNum" sz="quarter" idx="5"/>
          </p:nvPr>
        </p:nvSpPr>
        <p:spPr>
          <a:noFill/>
        </p:spPr>
        <p:txBody>
          <a:bodyPr/>
          <a:lstStyle/>
          <a:p>
            <a:fld id="{30DE27BA-5B65-4939-831D-1DB57481362F}" type="slidenum">
              <a:rPr lang="en-US" smtClean="0"/>
              <a:pPr/>
              <a:t>24</a:t>
            </a:fld>
            <a:endParaRPr lang="en-US"/>
          </a:p>
        </p:txBody>
      </p:sp>
      <p:sp>
        <p:nvSpPr>
          <p:cNvPr id="10242" name="Rectangle 2"/>
          <p:cNvSpPr>
            <a:spLocks noGrp="1" noRot="1" noChangeAspect="1" noChangeArrowheads="1" noTextEdit="1"/>
          </p:cNvSpPr>
          <p:nvPr>
            <p:ph type="sldImg"/>
          </p:nvPr>
        </p:nvSpPr>
        <p:spPr>
          <a:ln/>
        </p:spPr>
      </p:sp>
      <p:sp>
        <p:nvSpPr>
          <p:cNvPr id="10243" name="Rectangle 3"/>
          <p:cNvSpPr>
            <a:spLocks noGrp="1" noChangeArrowheads="1"/>
          </p:cNvSpPr>
          <p:nvPr>
            <p:ph type="body" idx="1"/>
          </p:nvPr>
        </p:nvSpPr>
        <p:spPr>
          <a:xfrm>
            <a:off x="974725" y="4560888"/>
            <a:ext cx="5365750" cy="4321175"/>
          </a:xfrm>
          <a:noFill/>
          <a:ln/>
        </p:spPr>
        <p:txBody>
          <a:bodyPr lIns="94878" tIns="47440" rIns="94878" bIns="47440"/>
          <a:lstStyle/>
          <a:p>
            <a:endParaRPr lang="en-US"/>
          </a:p>
        </p:txBody>
      </p:sp>
    </p:spTree>
    <p:extLst>
      <p:ext uri="{BB962C8B-B14F-4D97-AF65-F5344CB8AC3E}">
        <p14:creationId xmlns:p14="http://schemas.microsoft.com/office/powerpoint/2010/main" val="32901797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19"/>
          <p:cNvSpPr>
            <a:spLocks noGrp="1" noChangeArrowheads="1"/>
          </p:cNvSpPr>
          <p:nvPr>
            <p:ph type="sldNum" sz="quarter" idx="5"/>
          </p:nvPr>
        </p:nvSpPr>
        <p:spPr>
          <a:noFill/>
        </p:spPr>
        <p:txBody>
          <a:bodyPr/>
          <a:lstStyle/>
          <a:p>
            <a:fld id="{30DE27BA-5B65-4939-831D-1DB57481362F}" type="slidenum">
              <a:rPr lang="en-US" smtClean="0"/>
              <a:pPr/>
              <a:t>25</a:t>
            </a:fld>
            <a:endParaRPr lang="en-US"/>
          </a:p>
        </p:txBody>
      </p:sp>
      <p:sp>
        <p:nvSpPr>
          <p:cNvPr id="10242" name="Rectangle 2"/>
          <p:cNvSpPr>
            <a:spLocks noGrp="1" noRot="1" noChangeAspect="1" noChangeArrowheads="1" noTextEdit="1"/>
          </p:cNvSpPr>
          <p:nvPr>
            <p:ph type="sldImg"/>
          </p:nvPr>
        </p:nvSpPr>
        <p:spPr>
          <a:ln/>
        </p:spPr>
      </p:sp>
      <p:sp>
        <p:nvSpPr>
          <p:cNvPr id="10243" name="Rectangle 3"/>
          <p:cNvSpPr>
            <a:spLocks noGrp="1" noChangeArrowheads="1"/>
          </p:cNvSpPr>
          <p:nvPr>
            <p:ph type="body" idx="1"/>
          </p:nvPr>
        </p:nvSpPr>
        <p:spPr>
          <a:xfrm>
            <a:off x="974725" y="4560888"/>
            <a:ext cx="5365750" cy="4321175"/>
          </a:xfrm>
          <a:noFill/>
          <a:ln/>
        </p:spPr>
        <p:txBody>
          <a:bodyPr lIns="94878" tIns="47440" rIns="94878" bIns="47440"/>
          <a:lstStyle/>
          <a:p>
            <a:endParaRPr lang="en-US"/>
          </a:p>
        </p:txBody>
      </p:sp>
    </p:spTree>
    <p:extLst>
      <p:ext uri="{BB962C8B-B14F-4D97-AF65-F5344CB8AC3E}">
        <p14:creationId xmlns:p14="http://schemas.microsoft.com/office/powerpoint/2010/main" val="30148557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19"/>
          <p:cNvSpPr>
            <a:spLocks noGrp="1" noChangeArrowheads="1"/>
          </p:cNvSpPr>
          <p:nvPr>
            <p:ph type="sldNum" sz="quarter" idx="5"/>
          </p:nvPr>
        </p:nvSpPr>
        <p:spPr>
          <a:noFill/>
        </p:spPr>
        <p:txBody>
          <a:bodyPr/>
          <a:lstStyle/>
          <a:p>
            <a:fld id="{44174C08-B7CD-4BFA-AA72-B31E9FCDF7AA}" type="slidenum">
              <a:rPr lang="en-US" smtClean="0"/>
              <a:pPr/>
              <a:t>26</a:t>
            </a:fld>
            <a:endParaRPr lang="en-US"/>
          </a:p>
        </p:txBody>
      </p:sp>
      <p:sp>
        <p:nvSpPr>
          <p:cNvPr id="20482" name="Rectangle 2"/>
          <p:cNvSpPr>
            <a:spLocks noGrp="1" noRot="1" noChangeAspect="1" noChangeArrowheads="1" noTextEdit="1"/>
          </p:cNvSpPr>
          <p:nvPr>
            <p:ph type="sldImg"/>
          </p:nvPr>
        </p:nvSpPr>
        <p:spPr>
          <a:ln/>
        </p:spPr>
      </p:sp>
      <p:sp>
        <p:nvSpPr>
          <p:cNvPr id="20483" name="Rectangle 3"/>
          <p:cNvSpPr>
            <a:spLocks noGrp="1" noChangeArrowheads="1"/>
          </p:cNvSpPr>
          <p:nvPr>
            <p:ph type="body" idx="1"/>
          </p:nvPr>
        </p:nvSpPr>
        <p:spPr>
          <a:xfrm>
            <a:off x="974725" y="4560888"/>
            <a:ext cx="5365750" cy="4321175"/>
          </a:xfrm>
          <a:noFill/>
          <a:ln/>
        </p:spPr>
        <p:txBody>
          <a:bodyPr lIns="94878" tIns="47440" rIns="94878" bIns="47440"/>
          <a:lstStyle/>
          <a:p>
            <a:endParaRPr lang="en-US"/>
          </a:p>
        </p:txBody>
      </p:sp>
    </p:spTree>
    <p:extLst>
      <p:ext uri="{BB962C8B-B14F-4D97-AF65-F5344CB8AC3E}">
        <p14:creationId xmlns:p14="http://schemas.microsoft.com/office/powerpoint/2010/main" val="30031269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89D0B5DD-E471-468E-BF81-0C492E66EA7C}" type="slidenum">
              <a:rPr lang="en-US" smtClean="0"/>
              <a:pPr>
                <a:defRPr/>
              </a:pPr>
              <a:t>28</a:t>
            </a:fld>
            <a:endParaRPr lang="en-US"/>
          </a:p>
        </p:txBody>
      </p:sp>
    </p:spTree>
    <p:extLst>
      <p:ext uri="{BB962C8B-B14F-4D97-AF65-F5344CB8AC3E}">
        <p14:creationId xmlns:p14="http://schemas.microsoft.com/office/powerpoint/2010/main" val="22291421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89D0B5DD-E471-468E-BF81-0C492E66EA7C}" type="slidenum">
              <a:rPr lang="en-US" smtClean="0"/>
              <a:pPr>
                <a:defRPr/>
              </a:pPr>
              <a:t>29</a:t>
            </a:fld>
            <a:endParaRPr lang="en-US"/>
          </a:p>
        </p:txBody>
      </p:sp>
    </p:spTree>
    <p:extLst>
      <p:ext uri="{BB962C8B-B14F-4D97-AF65-F5344CB8AC3E}">
        <p14:creationId xmlns:p14="http://schemas.microsoft.com/office/powerpoint/2010/main" val="32660081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89D0B5DD-E471-468E-BF81-0C492E66EA7C}" type="slidenum">
              <a:rPr lang="en-US" smtClean="0"/>
              <a:pPr>
                <a:defRPr/>
              </a:pPr>
              <a:t>30</a:t>
            </a:fld>
            <a:endParaRPr lang="en-US"/>
          </a:p>
        </p:txBody>
      </p:sp>
    </p:spTree>
    <p:extLst>
      <p:ext uri="{BB962C8B-B14F-4D97-AF65-F5344CB8AC3E}">
        <p14:creationId xmlns:p14="http://schemas.microsoft.com/office/powerpoint/2010/main" val="7172937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Iteration I produces the </a:t>
            </a:r>
            <a:r>
              <a:rPr lang="en-US" dirty="0" err="1"/>
              <a:t>i</a:t>
            </a:r>
            <a:r>
              <a:rPr lang="en-US" i="1" dirty="0" err="1"/>
              <a:t>th</a:t>
            </a:r>
            <a:r>
              <a:rPr lang="en-US" dirty="0"/>
              <a:t> bit of answer using only </a:t>
            </a:r>
            <a:r>
              <a:rPr lang="en-US" dirty="0" err="1"/>
              <a:t>i</a:t>
            </a:r>
            <a:r>
              <a:rPr lang="en-US" baseline="0" dirty="0"/>
              <a:t> FAs. The most significant 32 bits are produced in the last step which involves an additional </a:t>
            </a:r>
            <a:r>
              <a:rPr lang="en-US" baseline="0"/>
              <a:t>32FA delays</a:t>
            </a:r>
            <a:endParaRPr lang="en-US" dirty="0"/>
          </a:p>
        </p:txBody>
      </p:sp>
      <p:sp>
        <p:nvSpPr>
          <p:cNvPr id="4" name="Slide Number Placeholder 3"/>
          <p:cNvSpPr>
            <a:spLocks noGrp="1"/>
          </p:cNvSpPr>
          <p:nvPr>
            <p:ph type="sldNum" sz="quarter" idx="10"/>
          </p:nvPr>
        </p:nvSpPr>
        <p:spPr/>
        <p:txBody>
          <a:bodyPr/>
          <a:lstStyle/>
          <a:p>
            <a:pPr>
              <a:defRPr/>
            </a:pPr>
            <a:fld id="{89D0B5DD-E471-468E-BF81-0C492E66EA7C}" type="slidenum">
              <a:rPr lang="en-US" smtClean="0"/>
              <a:pPr>
                <a:defRPr/>
              </a:pPr>
              <a:t>31</a:t>
            </a:fld>
            <a:endParaRPr lang="en-US"/>
          </a:p>
        </p:txBody>
      </p:sp>
    </p:spTree>
    <p:extLst>
      <p:ext uri="{BB962C8B-B14F-4D97-AF65-F5344CB8AC3E}">
        <p14:creationId xmlns:p14="http://schemas.microsoft.com/office/powerpoint/2010/main" val="33231238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p:cNvSpPr>
            <a:spLocks noGrp="1" noChangeArrowheads="1"/>
          </p:cNvSpPr>
          <p:nvPr>
            <p:ph type="sldNum" sz="quarter" idx="5"/>
          </p:nvPr>
        </p:nvSpPr>
        <p:spPr>
          <a:noFill/>
        </p:spPr>
        <p:txBody>
          <a:bodyPr/>
          <a:lstStyle/>
          <a:p>
            <a:fld id="{1FB6950E-CAFF-4E06-819C-95D94BE7DBCA}" type="slidenum">
              <a:rPr lang="en-US" smtClean="0"/>
              <a:pPr/>
              <a:t>3</a:t>
            </a:fld>
            <a:endParaRPr lang="en-US"/>
          </a:p>
        </p:txBody>
      </p:sp>
      <p:sp>
        <p:nvSpPr>
          <p:cNvPr id="48131" name="Rectangle 2"/>
          <p:cNvSpPr>
            <a:spLocks noGrp="1" noRot="1" noChangeAspect="1" noChangeArrowheads="1" noTextEdit="1"/>
          </p:cNvSpPr>
          <p:nvPr>
            <p:ph type="sldImg"/>
          </p:nvPr>
        </p:nvSpPr>
        <p:spPr>
          <a:ln/>
        </p:spPr>
      </p:sp>
      <p:sp>
        <p:nvSpPr>
          <p:cNvPr id="48132" name="Rectangle 3"/>
          <p:cNvSpPr>
            <a:spLocks noGrp="1" noChangeArrowheads="1"/>
          </p:cNvSpPr>
          <p:nvPr>
            <p:ph type="body" idx="1"/>
          </p:nvPr>
        </p:nvSpPr>
        <p:spPr>
          <a:noFill/>
          <a:ln/>
        </p:spPr>
        <p:txBody>
          <a:bodyPr/>
          <a:lstStyle/>
          <a:p>
            <a:pPr eaLnBrk="1" hangingPunct="1"/>
            <a:r>
              <a:rPr lang="en-US"/>
              <a:t>Fishbowl computing. Dramatic changes since then.</a:t>
            </a:r>
          </a:p>
        </p:txBody>
      </p:sp>
    </p:spTree>
    <p:extLst>
      <p:ext uri="{BB962C8B-B14F-4D97-AF65-F5344CB8AC3E}">
        <p14:creationId xmlns:p14="http://schemas.microsoft.com/office/powerpoint/2010/main" val="22233987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p:spPr>
        <p:txBody>
          <a:bodyPr/>
          <a:lstStyle/>
          <a:p>
            <a:fld id="{05CDC1AF-6098-4E65-9523-D0857D9E7455}" type="slidenum">
              <a:rPr lang="en-US" smtClean="0"/>
              <a:pPr/>
              <a:t>4</a:t>
            </a:fld>
            <a:endParaRPr lang="en-US"/>
          </a:p>
        </p:txBody>
      </p:sp>
      <p:sp>
        <p:nvSpPr>
          <p:cNvPr id="49155" name="Rectangle 2"/>
          <p:cNvSpPr>
            <a:spLocks noGrp="1" noRot="1" noChangeAspect="1" noChangeArrowheads="1" noTextEdit="1"/>
          </p:cNvSpPr>
          <p:nvPr>
            <p:ph type="sldImg"/>
          </p:nvPr>
        </p:nvSpPr>
        <p:spPr>
          <a:ln/>
        </p:spPr>
      </p:sp>
      <p:sp>
        <p:nvSpPr>
          <p:cNvPr id="49156"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30442427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C83C7EC9-C998-45D6-B335-732EAA9E8B2B}" type="slidenum">
              <a:rPr lang="en-US" smtClean="0"/>
              <a:pPr>
                <a:defRPr/>
              </a:pPr>
              <a:t>10</a:t>
            </a:fld>
            <a:endParaRPr lang="en-US"/>
          </a:p>
        </p:txBody>
      </p:sp>
    </p:spTree>
    <p:extLst>
      <p:ext uri="{BB962C8B-B14F-4D97-AF65-F5344CB8AC3E}">
        <p14:creationId xmlns:p14="http://schemas.microsoft.com/office/powerpoint/2010/main" val="16595978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19"/>
          <p:cNvSpPr>
            <a:spLocks noGrp="1" noChangeArrowheads="1"/>
          </p:cNvSpPr>
          <p:nvPr>
            <p:ph type="sldNum" sz="quarter" idx="5"/>
          </p:nvPr>
        </p:nvSpPr>
        <p:spPr>
          <a:noFill/>
        </p:spPr>
        <p:txBody>
          <a:bodyPr/>
          <a:lstStyle/>
          <a:p>
            <a:fld id="{40B0DD2B-47E4-4465-BCE9-3DB57373C462}" type="slidenum">
              <a:rPr lang="en-US" smtClean="0">
                <a:latin typeface="Tahoma" pitchFamily="-96" charset="0"/>
              </a:rPr>
              <a:pPr/>
              <a:t>12</a:t>
            </a:fld>
            <a:endParaRPr lang="en-US">
              <a:latin typeface="Tahoma" pitchFamily="-96" charset="0"/>
            </a:endParaRPr>
          </a:p>
        </p:txBody>
      </p:sp>
      <p:sp>
        <p:nvSpPr>
          <p:cNvPr id="34819" name="Rectangle 2"/>
          <p:cNvSpPr>
            <a:spLocks noGrp="1" noRot="1" noChangeAspect="1" noChangeArrowheads="1" noTextEdit="1"/>
          </p:cNvSpPr>
          <p:nvPr>
            <p:ph type="sldImg"/>
          </p:nvPr>
        </p:nvSpPr>
        <p:spPr>
          <a:ln/>
        </p:spPr>
      </p:sp>
      <p:sp>
        <p:nvSpPr>
          <p:cNvPr id="34820" name="Rectangle 3"/>
          <p:cNvSpPr>
            <a:spLocks noGrp="1" noChangeArrowheads="1"/>
          </p:cNvSpPr>
          <p:nvPr>
            <p:ph type="body" idx="1"/>
          </p:nvPr>
        </p:nvSpPr>
        <p:spPr>
          <a:noFill/>
          <a:ln/>
        </p:spPr>
        <p:txBody>
          <a:bodyPr/>
          <a:lstStyle/>
          <a:p>
            <a:endParaRPr lang="en-US">
              <a:latin typeface="Times New Roman" pitchFamily="-96" charset="0"/>
            </a:endParaRPr>
          </a:p>
        </p:txBody>
      </p:sp>
    </p:spTree>
    <p:extLst>
      <p:ext uri="{BB962C8B-B14F-4D97-AF65-F5344CB8AC3E}">
        <p14:creationId xmlns:p14="http://schemas.microsoft.com/office/powerpoint/2010/main" val="40387078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a:t>
            </a:r>
            <a:r>
              <a:rPr lang="en-US" baseline="0" dirty="0"/>
              <a:t> could be bit#(32)</a:t>
            </a:r>
            <a:endParaRPr lang="en-US" dirty="0"/>
          </a:p>
        </p:txBody>
      </p:sp>
      <p:sp>
        <p:nvSpPr>
          <p:cNvPr id="4" name="Slide Number Placeholder 3"/>
          <p:cNvSpPr>
            <a:spLocks noGrp="1"/>
          </p:cNvSpPr>
          <p:nvPr>
            <p:ph type="sldNum" sz="quarter" idx="10"/>
          </p:nvPr>
        </p:nvSpPr>
        <p:spPr/>
        <p:txBody>
          <a:bodyPr/>
          <a:lstStyle/>
          <a:p>
            <a:pPr>
              <a:defRPr/>
            </a:pPr>
            <a:fld id="{89D0B5DD-E471-468E-BF81-0C492E66EA7C}" type="slidenum">
              <a:rPr lang="en-US" smtClean="0"/>
              <a:pPr>
                <a:defRPr/>
              </a:pPr>
              <a:t>14</a:t>
            </a:fld>
            <a:endParaRPr lang="en-US"/>
          </a:p>
        </p:txBody>
      </p:sp>
    </p:spTree>
    <p:extLst>
      <p:ext uri="{BB962C8B-B14F-4D97-AF65-F5344CB8AC3E}">
        <p14:creationId xmlns:p14="http://schemas.microsoft.com/office/powerpoint/2010/main" val="141779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Slt</a:t>
            </a:r>
            <a:r>
              <a:rPr lang="en-US" dirty="0"/>
              <a:t>, </a:t>
            </a:r>
            <a:r>
              <a:rPr lang="en-US" dirty="0" err="1"/>
              <a:t>Sltu</a:t>
            </a:r>
            <a:r>
              <a:rPr lang="en-US" dirty="0"/>
              <a:t>?</a:t>
            </a:r>
          </a:p>
        </p:txBody>
      </p:sp>
      <p:sp>
        <p:nvSpPr>
          <p:cNvPr id="4" name="Slide Number Placeholder 3"/>
          <p:cNvSpPr>
            <a:spLocks noGrp="1"/>
          </p:cNvSpPr>
          <p:nvPr>
            <p:ph type="sldNum" sz="quarter" idx="10"/>
          </p:nvPr>
        </p:nvSpPr>
        <p:spPr/>
        <p:txBody>
          <a:bodyPr/>
          <a:lstStyle/>
          <a:p>
            <a:pPr>
              <a:defRPr/>
            </a:pPr>
            <a:fld id="{89D0B5DD-E471-468E-BF81-0C492E66EA7C}" type="slidenum">
              <a:rPr lang="en-US" smtClean="0"/>
              <a:pPr>
                <a:defRPr/>
              </a:pPr>
              <a:t>18</a:t>
            </a:fld>
            <a:endParaRPr lang="en-US"/>
          </a:p>
        </p:txBody>
      </p:sp>
    </p:spTree>
    <p:extLst>
      <p:ext uri="{BB962C8B-B14F-4D97-AF65-F5344CB8AC3E}">
        <p14:creationId xmlns:p14="http://schemas.microsoft.com/office/powerpoint/2010/main" val="30672059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19"/>
          <p:cNvSpPr txBox="1">
            <a:spLocks noGrp="1" noChangeArrowheads="1"/>
          </p:cNvSpPr>
          <p:nvPr/>
        </p:nvSpPr>
        <p:spPr bwMode="auto">
          <a:xfrm>
            <a:off x="4144963" y="9120188"/>
            <a:ext cx="3170237" cy="481012"/>
          </a:xfrm>
          <a:prstGeom prst="rect">
            <a:avLst/>
          </a:prstGeom>
          <a:noFill/>
          <a:ln w="9525">
            <a:noFill/>
            <a:miter lim="800000"/>
            <a:headEnd/>
            <a:tailEnd/>
          </a:ln>
        </p:spPr>
        <p:txBody>
          <a:bodyPr lIns="95952" tIns="47974" rIns="95952" bIns="47974" anchor="b"/>
          <a:lstStyle/>
          <a:p>
            <a:pPr algn="r" defTabSz="958850" eaLnBrk="0" hangingPunct="0">
              <a:lnSpc>
                <a:spcPct val="90000"/>
              </a:lnSpc>
              <a:spcBef>
                <a:spcPct val="20000"/>
              </a:spcBef>
              <a:buClr>
                <a:schemeClr val="bg1"/>
              </a:buClr>
              <a:buSzPct val="100000"/>
              <a:buFont typeface="Wingdings" pitchFamily="2" charset="2"/>
              <a:buChar char="•"/>
            </a:pPr>
            <a:fld id="{C2D095E2-AFC4-4474-9A51-CC5FDA6E7390}" type="slidenum">
              <a:rPr lang="en-US" sz="1400">
                <a:latin typeface="Tahoma" pitchFamily="34" charset="0"/>
              </a:rPr>
              <a:pPr algn="r" defTabSz="958850" eaLnBrk="0" hangingPunct="0">
                <a:lnSpc>
                  <a:spcPct val="90000"/>
                </a:lnSpc>
                <a:spcBef>
                  <a:spcPct val="20000"/>
                </a:spcBef>
                <a:buClr>
                  <a:schemeClr val="bg1"/>
                </a:buClr>
                <a:buSzPct val="100000"/>
                <a:buFont typeface="Wingdings" pitchFamily="2" charset="2"/>
                <a:buChar char="•"/>
              </a:pPr>
              <a:t>19</a:t>
            </a:fld>
            <a:endParaRPr lang="en-US" sz="1400">
              <a:latin typeface="Tahoma" pitchFamily="34" charset="0"/>
            </a:endParaRPr>
          </a:p>
        </p:txBody>
      </p:sp>
      <p:sp>
        <p:nvSpPr>
          <p:cNvPr id="37890" name="Rectangle 2"/>
          <p:cNvSpPr>
            <a:spLocks noGrp="1" noRot="1" noChangeAspect="1" noChangeArrowheads="1" noTextEdit="1"/>
          </p:cNvSpPr>
          <p:nvPr>
            <p:ph type="sldImg"/>
          </p:nvPr>
        </p:nvSpPr>
        <p:spPr>
          <a:ln/>
        </p:spPr>
      </p:sp>
      <p:sp>
        <p:nvSpPr>
          <p:cNvPr id="37891" name="Rectangle 3"/>
          <p:cNvSpPr>
            <a:spLocks noGrp="1" noChangeArrowheads="1"/>
          </p:cNvSpPr>
          <p:nvPr>
            <p:ph type="body" idx="1"/>
          </p:nvPr>
        </p:nvSpPr>
        <p:spPr>
          <a:noFill/>
          <a:ln/>
        </p:spPr>
        <p:txBody>
          <a:bodyPr lIns="94878" tIns="47440" rIns="94878" bIns="47440"/>
          <a:lstStyle/>
          <a:p>
            <a:r>
              <a:rPr lang="en-US" dirty="0"/>
              <a:t>We only compare with 0?</a:t>
            </a:r>
          </a:p>
        </p:txBody>
      </p:sp>
    </p:spTree>
    <p:extLst>
      <p:ext uri="{BB962C8B-B14F-4D97-AF65-F5344CB8AC3E}">
        <p14:creationId xmlns:p14="http://schemas.microsoft.com/office/powerpoint/2010/main" val="37785909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19"/>
          <p:cNvSpPr>
            <a:spLocks noGrp="1" noChangeArrowheads="1"/>
          </p:cNvSpPr>
          <p:nvPr>
            <p:ph type="sldNum" sz="quarter" idx="5"/>
          </p:nvPr>
        </p:nvSpPr>
        <p:spPr>
          <a:noFill/>
        </p:spPr>
        <p:txBody>
          <a:bodyPr/>
          <a:lstStyle/>
          <a:p>
            <a:fld id="{08583D8A-A089-4426-9147-1FDDC2DABBEE}" type="slidenum">
              <a:rPr lang="en-US" smtClean="0"/>
              <a:pPr/>
              <a:t>23</a:t>
            </a:fld>
            <a:endParaRPr lang="en-US"/>
          </a:p>
        </p:txBody>
      </p:sp>
      <p:sp>
        <p:nvSpPr>
          <p:cNvPr id="8194" name="Rectangle 2"/>
          <p:cNvSpPr>
            <a:spLocks noGrp="1" noRot="1" noChangeAspect="1" noChangeArrowheads="1" noTextEdit="1"/>
          </p:cNvSpPr>
          <p:nvPr>
            <p:ph type="sldImg"/>
          </p:nvPr>
        </p:nvSpPr>
        <p:spPr>
          <a:ln/>
        </p:spPr>
      </p:sp>
      <p:sp>
        <p:nvSpPr>
          <p:cNvPr id="8195" name="Rectangle 3"/>
          <p:cNvSpPr>
            <a:spLocks noGrp="1" noChangeArrowheads="1"/>
          </p:cNvSpPr>
          <p:nvPr>
            <p:ph type="body" idx="1"/>
          </p:nvPr>
        </p:nvSpPr>
        <p:spPr>
          <a:xfrm>
            <a:off x="974725" y="4560889"/>
            <a:ext cx="5365750" cy="4321175"/>
          </a:xfrm>
          <a:noFill/>
          <a:ln/>
        </p:spPr>
        <p:txBody>
          <a:bodyPr lIns="94866" tIns="47434" rIns="94866" bIns="47434"/>
          <a:lstStyle/>
          <a:p>
            <a:endParaRPr lang="en-US"/>
          </a:p>
        </p:txBody>
      </p:sp>
    </p:spTree>
    <p:extLst>
      <p:ext uri="{BB962C8B-B14F-4D97-AF65-F5344CB8AC3E}">
        <p14:creationId xmlns:p14="http://schemas.microsoft.com/office/powerpoint/2010/main" val="10635523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4" name="Group 2"/>
          <p:cNvGrpSpPr>
            <a:grpSpLocks/>
          </p:cNvGrpSpPr>
          <p:nvPr/>
        </p:nvGrpSpPr>
        <p:grpSpPr bwMode="auto">
          <a:xfrm>
            <a:off x="0" y="0"/>
            <a:ext cx="9144000" cy="6858000"/>
            <a:chOff x="0" y="0"/>
            <a:chExt cx="5760" cy="4320"/>
          </a:xfrm>
        </p:grpSpPr>
        <p:grpSp>
          <p:nvGrpSpPr>
            <p:cNvPr id="5" name="Group 3"/>
            <p:cNvGrpSpPr>
              <a:grpSpLocks/>
            </p:cNvGrpSpPr>
            <p:nvPr/>
          </p:nvGrpSpPr>
          <p:grpSpPr bwMode="auto">
            <a:xfrm>
              <a:off x="0" y="0"/>
              <a:ext cx="5760" cy="4320"/>
              <a:chOff x="0" y="0"/>
              <a:chExt cx="5760" cy="4320"/>
            </a:xfrm>
          </p:grpSpPr>
          <p:sp>
            <p:nvSpPr>
              <p:cNvPr id="15" name="Rectangle 4"/>
              <p:cNvSpPr>
                <a:spLocks noChangeArrowheads="1"/>
              </p:cNvSpPr>
              <p:nvPr/>
            </p:nvSpPr>
            <p:spPr bwMode="ltGray">
              <a:xfrm>
                <a:off x="2112" y="0"/>
                <a:ext cx="3648" cy="96"/>
              </a:xfrm>
              <a:prstGeom prst="rect">
                <a:avLst/>
              </a:prstGeom>
              <a:solidFill>
                <a:schemeClr val="folHlink"/>
              </a:solidFill>
              <a:ln w="9525">
                <a:noFill/>
                <a:miter lim="800000"/>
                <a:headEnd/>
                <a:tailEnd/>
              </a:ln>
              <a:effectLst/>
            </p:spPr>
            <p:txBody>
              <a:bodyPr wrap="none" anchor="ctr"/>
              <a:lstStyle/>
              <a:p>
                <a:pPr>
                  <a:buFont typeface="Wingdings" pitchFamily="2" charset="2"/>
                  <a:buChar char="•"/>
                  <a:defRPr/>
                </a:pPr>
                <a:endParaRPr lang="en-US">
                  <a:latin typeface="Verdana" pitchFamily="34" charset="0"/>
                </a:endParaRPr>
              </a:p>
            </p:txBody>
          </p:sp>
          <p:grpSp>
            <p:nvGrpSpPr>
              <p:cNvPr id="16" name="Group 5"/>
              <p:cNvGrpSpPr>
                <a:grpSpLocks/>
              </p:cNvGrpSpPr>
              <p:nvPr userDrawn="1"/>
            </p:nvGrpSpPr>
            <p:grpSpPr bwMode="auto">
              <a:xfrm>
                <a:off x="0" y="0"/>
                <a:ext cx="5760" cy="4320"/>
                <a:chOff x="0" y="0"/>
                <a:chExt cx="5760" cy="4320"/>
              </a:xfrm>
            </p:grpSpPr>
            <p:sp>
              <p:nvSpPr>
                <p:cNvPr id="18" name="Line 6"/>
                <p:cNvSpPr>
                  <a:spLocks noChangeShapeType="1"/>
                </p:cNvSpPr>
                <p:nvPr/>
              </p:nvSpPr>
              <p:spPr bwMode="white">
                <a:xfrm>
                  <a:off x="0" y="192"/>
                  <a:ext cx="5760" cy="0"/>
                </a:xfrm>
                <a:prstGeom prst="line">
                  <a:avLst/>
                </a:prstGeom>
                <a:noFill/>
                <a:ln w="9525">
                  <a:pattFill prst="pct30">
                    <a:fgClr>
                      <a:schemeClr val="folHlink"/>
                    </a:fgClr>
                    <a:bgClr>
                      <a:schemeClr val="bg1"/>
                    </a:bgClr>
                  </a:pattFill>
                  <a:round/>
                  <a:headEnd/>
                  <a:tailEnd/>
                </a:ln>
                <a:effectLst/>
              </p:spPr>
              <p:txBody>
                <a:bodyPr wrap="none" anchor="ctr"/>
                <a:lstStyle/>
                <a:p>
                  <a:pPr>
                    <a:buFont typeface="Wingdings" pitchFamily="2" charset="2"/>
                    <a:buChar char="•"/>
                    <a:defRPr/>
                  </a:pPr>
                  <a:endParaRPr lang="en-US">
                    <a:latin typeface="Verdana" pitchFamily="34" charset="0"/>
                  </a:endParaRPr>
                </a:p>
              </p:txBody>
            </p:sp>
            <p:sp>
              <p:nvSpPr>
                <p:cNvPr id="19" name="Line 7"/>
                <p:cNvSpPr>
                  <a:spLocks noChangeShapeType="1"/>
                </p:cNvSpPr>
                <p:nvPr/>
              </p:nvSpPr>
              <p:spPr bwMode="white">
                <a:xfrm>
                  <a:off x="0" y="384"/>
                  <a:ext cx="5760" cy="0"/>
                </a:xfrm>
                <a:prstGeom prst="line">
                  <a:avLst/>
                </a:prstGeom>
                <a:noFill/>
                <a:ln w="9525">
                  <a:pattFill prst="pct30">
                    <a:fgClr>
                      <a:schemeClr val="folHlink"/>
                    </a:fgClr>
                    <a:bgClr>
                      <a:schemeClr val="bg1"/>
                    </a:bgClr>
                  </a:pattFill>
                  <a:round/>
                  <a:headEnd/>
                  <a:tailEnd/>
                </a:ln>
                <a:effectLst/>
              </p:spPr>
              <p:txBody>
                <a:bodyPr wrap="none" anchor="ctr"/>
                <a:lstStyle/>
                <a:p>
                  <a:pPr>
                    <a:buFont typeface="Wingdings" pitchFamily="2" charset="2"/>
                    <a:buChar char="•"/>
                    <a:defRPr/>
                  </a:pPr>
                  <a:endParaRPr lang="en-US">
                    <a:latin typeface="Verdana" pitchFamily="34" charset="0"/>
                  </a:endParaRPr>
                </a:p>
              </p:txBody>
            </p:sp>
            <p:sp>
              <p:nvSpPr>
                <p:cNvPr id="20" name="Line 8"/>
                <p:cNvSpPr>
                  <a:spLocks noChangeShapeType="1"/>
                </p:cNvSpPr>
                <p:nvPr/>
              </p:nvSpPr>
              <p:spPr bwMode="white">
                <a:xfrm>
                  <a:off x="0" y="576"/>
                  <a:ext cx="5760" cy="0"/>
                </a:xfrm>
                <a:prstGeom prst="line">
                  <a:avLst/>
                </a:prstGeom>
                <a:noFill/>
                <a:ln w="9525">
                  <a:pattFill prst="pct30">
                    <a:fgClr>
                      <a:schemeClr val="folHlink"/>
                    </a:fgClr>
                    <a:bgClr>
                      <a:schemeClr val="bg1"/>
                    </a:bgClr>
                  </a:pattFill>
                  <a:round/>
                  <a:headEnd/>
                  <a:tailEnd/>
                </a:ln>
                <a:effectLst/>
              </p:spPr>
              <p:txBody>
                <a:bodyPr wrap="none" anchor="ctr"/>
                <a:lstStyle/>
                <a:p>
                  <a:pPr>
                    <a:buFont typeface="Wingdings" pitchFamily="2" charset="2"/>
                    <a:buChar char="•"/>
                    <a:defRPr/>
                  </a:pPr>
                  <a:endParaRPr lang="en-US">
                    <a:latin typeface="Verdana" pitchFamily="34" charset="0"/>
                  </a:endParaRPr>
                </a:p>
              </p:txBody>
            </p:sp>
            <p:sp>
              <p:nvSpPr>
                <p:cNvPr id="21" name="Line 9"/>
                <p:cNvSpPr>
                  <a:spLocks noChangeShapeType="1"/>
                </p:cNvSpPr>
                <p:nvPr/>
              </p:nvSpPr>
              <p:spPr bwMode="white">
                <a:xfrm>
                  <a:off x="0" y="768"/>
                  <a:ext cx="5760" cy="0"/>
                </a:xfrm>
                <a:prstGeom prst="line">
                  <a:avLst/>
                </a:prstGeom>
                <a:noFill/>
                <a:ln w="9525">
                  <a:pattFill prst="pct30">
                    <a:fgClr>
                      <a:schemeClr val="folHlink"/>
                    </a:fgClr>
                    <a:bgClr>
                      <a:schemeClr val="bg1"/>
                    </a:bgClr>
                  </a:pattFill>
                  <a:round/>
                  <a:headEnd/>
                  <a:tailEnd/>
                </a:ln>
                <a:effectLst/>
              </p:spPr>
              <p:txBody>
                <a:bodyPr wrap="none" anchor="ctr"/>
                <a:lstStyle/>
                <a:p>
                  <a:pPr>
                    <a:buFont typeface="Wingdings" pitchFamily="2" charset="2"/>
                    <a:buChar char="•"/>
                    <a:defRPr/>
                  </a:pPr>
                  <a:endParaRPr lang="en-US">
                    <a:latin typeface="Verdana" pitchFamily="34" charset="0"/>
                  </a:endParaRPr>
                </a:p>
              </p:txBody>
            </p:sp>
            <p:sp>
              <p:nvSpPr>
                <p:cNvPr id="22" name="Line 10"/>
                <p:cNvSpPr>
                  <a:spLocks noChangeShapeType="1"/>
                </p:cNvSpPr>
                <p:nvPr/>
              </p:nvSpPr>
              <p:spPr bwMode="white">
                <a:xfrm>
                  <a:off x="0" y="960"/>
                  <a:ext cx="5760" cy="0"/>
                </a:xfrm>
                <a:prstGeom prst="line">
                  <a:avLst/>
                </a:prstGeom>
                <a:noFill/>
                <a:ln w="9525">
                  <a:pattFill prst="pct30">
                    <a:fgClr>
                      <a:schemeClr val="folHlink"/>
                    </a:fgClr>
                    <a:bgClr>
                      <a:schemeClr val="bg1"/>
                    </a:bgClr>
                  </a:pattFill>
                  <a:round/>
                  <a:headEnd/>
                  <a:tailEnd/>
                </a:ln>
                <a:effectLst/>
              </p:spPr>
              <p:txBody>
                <a:bodyPr wrap="none" anchor="ctr"/>
                <a:lstStyle/>
                <a:p>
                  <a:pPr>
                    <a:buFont typeface="Wingdings" pitchFamily="2" charset="2"/>
                    <a:buChar char="•"/>
                    <a:defRPr/>
                  </a:pPr>
                  <a:endParaRPr lang="en-US">
                    <a:latin typeface="Verdana" pitchFamily="34" charset="0"/>
                  </a:endParaRPr>
                </a:p>
              </p:txBody>
            </p:sp>
            <p:sp>
              <p:nvSpPr>
                <p:cNvPr id="23" name="Line 11"/>
                <p:cNvSpPr>
                  <a:spLocks noChangeShapeType="1"/>
                </p:cNvSpPr>
                <p:nvPr/>
              </p:nvSpPr>
              <p:spPr bwMode="white">
                <a:xfrm>
                  <a:off x="0" y="1152"/>
                  <a:ext cx="5760" cy="0"/>
                </a:xfrm>
                <a:prstGeom prst="line">
                  <a:avLst/>
                </a:prstGeom>
                <a:noFill/>
                <a:ln w="9525">
                  <a:pattFill prst="pct30">
                    <a:fgClr>
                      <a:schemeClr val="folHlink"/>
                    </a:fgClr>
                    <a:bgClr>
                      <a:schemeClr val="bg1"/>
                    </a:bgClr>
                  </a:pattFill>
                  <a:round/>
                  <a:headEnd/>
                  <a:tailEnd/>
                </a:ln>
                <a:effectLst/>
              </p:spPr>
              <p:txBody>
                <a:bodyPr wrap="none" anchor="ctr"/>
                <a:lstStyle/>
                <a:p>
                  <a:pPr>
                    <a:buFont typeface="Wingdings" pitchFamily="2" charset="2"/>
                    <a:buChar char="•"/>
                    <a:defRPr/>
                  </a:pPr>
                  <a:endParaRPr lang="en-US">
                    <a:latin typeface="Verdana" pitchFamily="34" charset="0"/>
                  </a:endParaRPr>
                </a:p>
              </p:txBody>
            </p:sp>
            <p:sp>
              <p:nvSpPr>
                <p:cNvPr id="24" name="Line 12"/>
                <p:cNvSpPr>
                  <a:spLocks noChangeShapeType="1"/>
                </p:cNvSpPr>
                <p:nvPr/>
              </p:nvSpPr>
              <p:spPr bwMode="white">
                <a:xfrm>
                  <a:off x="0" y="1344"/>
                  <a:ext cx="5760" cy="0"/>
                </a:xfrm>
                <a:prstGeom prst="line">
                  <a:avLst/>
                </a:prstGeom>
                <a:noFill/>
                <a:ln w="9525">
                  <a:pattFill prst="pct30">
                    <a:fgClr>
                      <a:schemeClr val="folHlink"/>
                    </a:fgClr>
                    <a:bgClr>
                      <a:schemeClr val="bg1"/>
                    </a:bgClr>
                  </a:pattFill>
                  <a:round/>
                  <a:headEnd/>
                  <a:tailEnd/>
                </a:ln>
                <a:effectLst/>
              </p:spPr>
              <p:txBody>
                <a:bodyPr wrap="none" anchor="ctr"/>
                <a:lstStyle/>
                <a:p>
                  <a:pPr>
                    <a:buFont typeface="Wingdings" pitchFamily="2" charset="2"/>
                    <a:buChar char="•"/>
                    <a:defRPr/>
                  </a:pPr>
                  <a:endParaRPr lang="en-US">
                    <a:latin typeface="Verdana" pitchFamily="34" charset="0"/>
                  </a:endParaRPr>
                </a:p>
              </p:txBody>
            </p:sp>
            <p:sp>
              <p:nvSpPr>
                <p:cNvPr id="25" name="Line 13"/>
                <p:cNvSpPr>
                  <a:spLocks noChangeShapeType="1"/>
                </p:cNvSpPr>
                <p:nvPr/>
              </p:nvSpPr>
              <p:spPr bwMode="white">
                <a:xfrm>
                  <a:off x="0" y="1536"/>
                  <a:ext cx="5760" cy="0"/>
                </a:xfrm>
                <a:prstGeom prst="line">
                  <a:avLst/>
                </a:prstGeom>
                <a:noFill/>
                <a:ln w="9525">
                  <a:pattFill prst="pct30">
                    <a:fgClr>
                      <a:schemeClr val="folHlink"/>
                    </a:fgClr>
                    <a:bgClr>
                      <a:schemeClr val="bg1"/>
                    </a:bgClr>
                  </a:pattFill>
                  <a:round/>
                  <a:headEnd/>
                  <a:tailEnd/>
                </a:ln>
                <a:effectLst/>
              </p:spPr>
              <p:txBody>
                <a:bodyPr wrap="none" anchor="ctr"/>
                <a:lstStyle/>
                <a:p>
                  <a:pPr>
                    <a:buFont typeface="Wingdings" pitchFamily="2" charset="2"/>
                    <a:buChar char="•"/>
                    <a:defRPr/>
                  </a:pPr>
                  <a:endParaRPr lang="en-US">
                    <a:latin typeface="Verdana" pitchFamily="34" charset="0"/>
                  </a:endParaRPr>
                </a:p>
              </p:txBody>
            </p:sp>
            <p:sp>
              <p:nvSpPr>
                <p:cNvPr id="26" name="Line 14"/>
                <p:cNvSpPr>
                  <a:spLocks noChangeShapeType="1"/>
                </p:cNvSpPr>
                <p:nvPr/>
              </p:nvSpPr>
              <p:spPr bwMode="white">
                <a:xfrm>
                  <a:off x="0" y="1728"/>
                  <a:ext cx="5760" cy="0"/>
                </a:xfrm>
                <a:prstGeom prst="line">
                  <a:avLst/>
                </a:prstGeom>
                <a:noFill/>
                <a:ln w="9525">
                  <a:pattFill prst="pct30">
                    <a:fgClr>
                      <a:schemeClr val="folHlink"/>
                    </a:fgClr>
                    <a:bgClr>
                      <a:schemeClr val="bg1"/>
                    </a:bgClr>
                  </a:pattFill>
                  <a:round/>
                  <a:headEnd/>
                  <a:tailEnd/>
                </a:ln>
                <a:effectLst/>
              </p:spPr>
              <p:txBody>
                <a:bodyPr wrap="none" anchor="ctr"/>
                <a:lstStyle/>
                <a:p>
                  <a:pPr>
                    <a:buFont typeface="Wingdings" pitchFamily="2" charset="2"/>
                    <a:buChar char="•"/>
                    <a:defRPr/>
                  </a:pPr>
                  <a:endParaRPr lang="en-US">
                    <a:latin typeface="Verdana" pitchFamily="34" charset="0"/>
                  </a:endParaRPr>
                </a:p>
              </p:txBody>
            </p:sp>
            <p:sp>
              <p:nvSpPr>
                <p:cNvPr id="27" name="Line 15"/>
                <p:cNvSpPr>
                  <a:spLocks noChangeShapeType="1"/>
                </p:cNvSpPr>
                <p:nvPr/>
              </p:nvSpPr>
              <p:spPr bwMode="white">
                <a:xfrm>
                  <a:off x="0" y="1920"/>
                  <a:ext cx="5760" cy="0"/>
                </a:xfrm>
                <a:prstGeom prst="line">
                  <a:avLst/>
                </a:prstGeom>
                <a:noFill/>
                <a:ln w="9525">
                  <a:pattFill prst="pct30">
                    <a:fgClr>
                      <a:schemeClr val="folHlink"/>
                    </a:fgClr>
                    <a:bgClr>
                      <a:schemeClr val="bg1"/>
                    </a:bgClr>
                  </a:pattFill>
                  <a:round/>
                  <a:headEnd/>
                  <a:tailEnd/>
                </a:ln>
                <a:effectLst/>
              </p:spPr>
              <p:txBody>
                <a:bodyPr wrap="none" anchor="ctr"/>
                <a:lstStyle/>
                <a:p>
                  <a:pPr>
                    <a:buFont typeface="Wingdings" pitchFamily="2" charset="2"/>
                    <a:buChar char="•"/>
                    <a:defRPr/>
                  </a:pPr>
                  <a:endParaRPr lang="en-US">
                    <a:latin typeface="Verdana" pitchFamily="34" charset="0"/>
                  </a:endParaRPr>
                </a:p>
              </p:txBody>
            </p:sp>
            <p:sp>
              <p:nvSpPr>
                <p:cNvPr id="28" name="Line 16"/>
                <p:cNvSpPr>
                  <a:spLocks noChangeShapeType="1"/>
                </p:cNvSpPr>
                <p:nvPr/>
              </p:nvSpPr>
              <p:spPr bwMode="white">
                <a:xfrm>
                  <a:off x="0" y="2112"/>
                  <a:ext cx="5760" cy="0"/>
                </a:xfrm>
                <a:prstGeom prst="line">
                  <a:avLst/>
                </a:prstGeom>
                <a:noFill/>
                <a:ln w="9525">
                  <a:pattFill prst="pct30">
                    <a:fgClr>
                      <a:schemeClr val="folHlink"/>
                    </a:fgClr>
                    <a:bgClr>
                      <a:schemeClr val="bg1"/>
                    </a:bgClr>
                  </a:pattFill>
                  <a:round/>
                  <a:headEnd/>
                  <a:tailEnd/>
                </a:ln>
                <a:effectLst/>
              </p:spPr>
              <p:txBody>
                <a:bodyPr wrap="none" anchor="ctr"/>
                <a:lstStyle/>
                <a:p>
                  <a:pPr>
                    <a:buFont typeface="Wingdings" pitchFamily="2" charset="2"/>
                    <a:buChar char="•"/>
                    <a:defRPr/>
                  </a:pPr>
                  <a:endParaRPr lang="en-US">
                    <a:latin typeface="Verdana" pitchFamily="34" charset="0"/>
                  </a:endParaRPr>
                </a:p>
              </p:txBody>
            </p:sp>
            <p:sp>
              <p:nvSpPr>
                <p:cNvPr id="29" name="Line 17"/>
                <p:cNvSpPr>
                  <a:spLocks noChangeShapeType="1"/>
                </p:cNvSpPr>
                <p:nvPr/>
              </p:nvSpPr>
              <p:spPr bwMode="white">
                <a:xfrm>
                  <a:off x="0" y="2304"/>
                  <a:ext cx="5760" cy="0"/>
                </a:xfrm>
                <a:prstGeom prst="line">
                  <a:avLst/>
                </a:prstGeom>
                <a:noFill/>
                <a:ln w="9525">
                  <a:pattFill prst="pct30">
                    <a:fgClr>
                      <a:schemeClr val="folHlink"/>
                    </a:fgClr>
                    <a:bgClr>
                      <a:schemeClr val="bg1"/>
                    </a:bgClr>
                  </a:pattFill>
                  <a:round/>
                  <a:headEnd/>
                  <a:tailEnd/>
                </a:ln>
                <a:effectLst/>
              </p:spPr>
              <p:txBody>
                <a:bodyPr wrap="none" anchor="ctr"/>
                <a:lstStyle/>
                <a:p>
                  <a:pPr>
                    <a:buFont typeface="Wingdings" pitchFamily="2" charset="2"/>
                    <a:buChar char="•"/>
                    <a:defRPr/>
                  </a:pPr>
                  <a:endParaRPr lang="en-US">
                    <a:latin typeface="Verdana" pitchFamily="34" charset="0"/>
                  </a:endParaRPr>
                </a:p>
              </p:txBody>
            </p:sp>
            <p:sp>
              <p:nvSpPr>
                <p:cNvPr id="30" name="Line 18"/>
                <p:cNvSpPr>
                  <a:spLocks noChangeShapeType="1"/>
                </p:cNvSpPr>
                <p:nvPr/>
              </p:nvSpPr>
              <p:spPr bwMode="white">
                <a:xfrm>
                  <a:off x="0" y="2496"/>
                  <a:ext cx="5760" cy="0"/>
                </a:xfrm>
                <a:prstGeom prst="line">
                  <a:avLst/>
                </a:prstGeom>
                <a:noFill/>
                <a:ln w="9525">
                  <a:pattFill prst="pct30">
                    <a:fgClr>
                      <a:schemeClr val="folHlink"/>
                    </a:fgClr>
                    <a:bgClr>
                      <a:schemeClr val="bg1"/>
                    </a:bgClr>
                  </a:pattFill>
                  <a:round/>
                  <a:headEnd/>
                  <a:tailEnd/>
                </a:ln>
                <a:effectLst/>
              </p:spPr>
              <p:txBody>
                <a:bodyPr wrap="none" anchor="ctr"/>
                <a:lstStyle/>
                <a:p>
                  <a:pPr>
                    <a:buFont typeface="Wingdings" pitchFamily="2" charset="2"/>
                    <a:buChar char="•"/>
                    <a:defRPr/>
                  </a:pPr>
                  <a:endParaRPr lang="en-US">
                    <a:latin typeface="Verdana" pitchFamily="34" charset="0"/>
                  </a:endParaRPr>
                </a:p>
              </p:txBody>
            </p:sp>
            <p:sp>
              <p:nvSpPr>
                <p:cNvPr id="31" name="Line 19"/>
                <p:cNvSpPr>
                  <a:spLocks noChangeShapeType="1"/>
                </p:cNvSpPr>
                <p:nvPr/>
              </p:nvSpPr>
              <p:spPr bwMode="white">
                <a:xfrm>
                  <a:off x="0" y="2688"/>
                  <a:ext cx="5760" cy="0"/>
                </a:xfrm>
                <a:prstGeom prst="line">
                  <a:avLst/>
                </a:prstGeom>
                <a:noFill/>
                <a:ln w="9525">
                  <a:pattFill prst="pct30">
                    <a:fgClr>
                      <a:schemeClr val="folHlink"/>
                    </a:fgClr>
                    <a:bgClr>
                      <a:schemeClr val="bg1"/>
                    </a:bgClr>
                  </a:pattFill>
                  <a:round/>
                  <a:headEnd/>
                  <a:tailEnd/>
                </a:ln>
                <a:effectLst/>
              </p:spPr>
              <p:txBody>
                <a:bodyPr wrap="none" anchor="ctr"/>
                <a:lstStyle/>
                <a:p>
                  <a:pPr>
                    <a:buFont typeface="Wingdings" pitchFamily="2" charset="2"/>
                    <a:buChar char="•"/>
                    <a:defRPr/>
                  </a:pPr>
                  <a:endParaRPr lang="en-US">
                    <a:latin typeface="Verdana" pitchFamily="34" charset="0"/>
                  </a:endParaRPr>
                </a:p>
              </p:txBody>
            </p:sp>
            <p:sp>
              <p:nvSpPr>
                <p:cNvPr id="32" name="Line 20"/>
                <p:cNvSpPr>
                  <a:spLocks noChangeShapeType="1"/>
                </p:cNvSpPr>
                <p:nvPr/>
              </p:nvSpPr>
              <p:spPr bwMode="white">
                <a:xfrm>
                  <a:off x="0" y="2880"/>
                  <a:ext cx="5760" cy="0"/>
                </a:xfrm>
                <a:prstGeom prst="line">
                  <a:avLst/>
                </a:prstGeom>
                <a:noFill/>
                <a:ln w="9525">
                  <a:pattFill prst="pct30">
                    <a:fgClr>
                      <a:schemeClr val="folHlink"/>
                    </a:fgClr>
                    <a:bgClr>
                      <a:schemeClr val="bg1"/>
                    </a:bgClr>
                  </a:pattFill>
                  <a:round/>
                  <a:headEnd/>
                  <a:tailEnd/>
                </a:ln>
                <a:effectLst/>
              </p:spPr>
              <p:txBody>
                <a:bodyPr wrap="none" anchor="ctr"/>
                <a:lstStyle/>
                <a:p>
                  <a:pPr>
                    <a:buFont typeface="Wingdings" pitchFamily="2" charset="2"/>
                    <a:buChar char="•"/>
                    <a:defRPr/>
                  </a:pPr>
                  <a:endParaRPr lang="en-US">
                    <a:latin typeface="Verdana" pitchFamily="34" charset="0"/>
                  </a:endParaRPr>
                </a:p>
              </p:txBody>
            </p:sp>
            <p:sp>
              <p:nvSpPr>
                <p:cNvPr id="33" name="Line 21"/>
                <p:cNvSpPr>
                  <a:spLocks noChangeShapeType="1"/>
                </p:cNvSpPr>
                <p:nvPr/>
              </p:nvSpPr>
              <p:spPr bwMode="white">
                <a:xfrm>
                  <a:off x="0" y="3072"/>
                  <a:ext cx="5760" cy="0"/>
                </a:xfrm>
                <a:prstGeom prst="line">
                  <a:avLst/>
                </a:prstGeom>
                <a:noFill/>
                <a:ln w="9525">
                  <a:pattFill prst="pct30">
                    <a:fgClr>
                      <a:schemeClr val="folHlink"/>
                    </a:fgClr>
                    <a:bgClr>
                      <a:schemeClr val="bg1"/>
                    </a:bgClr>
                  </a:pattFill>
                  <a:round/>
                  <a:headEnd/>
                  <a:tailEnd/>
                </a:ln>
                <a:effectLst/>
              </p:spPr>
              <p:txBody>
                <a:bodyPr wrap="none" anchor="ctr"/>
                <a:lstStyle/>
                <a:p>
                  <a:pPr>
                    <a:buFont typeface="Wingdings" pitchFamily="2" charset="2"/>
                    <a:buChar char="•"/>
                    <a:defRPr/>
                  </a:pPr>
                  <a:endParaRPr lang="en-US">
                    <a:latin typeface="Verdana" pitchFamily="34" charset="0"/>
                  </a:endParaRPr>
                </a:p>
              </p:txBody>
            </p:sp>
            <p:sp>
              <p:nvSpPr>
                <p:cNvPr id="34" name="Line 22"/>
                <p:cNvSpPr>
                  <a:spLocks noChangeShapeType="1"/>
                </p:cNvSpPr>
                <p:nvPr/>
              </p:nvSpPr>
              <p:spPr bwMode="white">
                <a:xfrm>
                  <a:off x="0" y="3264"/>
                  <a:ext cx="5760" cy="0"/>
                </a:xfrm>
                <a:prstGeom prst="line">
                  <a:avLst/>
                </a:prstGeom>
                <a:noFill/>
                <a:ln w="9525">
                  <a:pattFill prst="pct30">
                    <a:fgClr>
                      <a:schemeClr val="folHlink"/>
                    </a:fgClr>
                    <a:bgClr>
                      <a:schemeClr val="bg1"/>
                    </a:bgClr>
                  </a:pattFill>
                  <a:round/>
                  <a:headEnd/>
                  <a:tailEnd/>
                </a:ln>
                <a:effectLst/>
              </p:spPr>
              <p:txBody>
                <a:bodyPr wrap="none" anchor="ctr"/>
                <a:lstStyle/>
                <a:p>
                  <a:pPr>
                    <a:buFont typeface="Wingdings" pitchFamily="2" charset="2"/>
                    <a:buChar char="•"/>
                    <a:defRPr/>
                  </a:pPr>
                  <a:endParaRPr lang="en-US">
                    <a:latin typeface="Verdana" pitchFamily="34" charset="0"/>
                  </a:endParaRPr>
                </a:p>
              </p:txBody>
            </p:sp>
            <p:sp>
              <p:nvSpPr>
                <p:cNvPr id="35" name="Line 23"/>
                <p:cNvSpPr>
                  <a:spLocks noChangeShapeType="1"/>
                </p:cNvSpPr>
                <p:nvPr/>
              </p:nvSpPr>
              <p:spPr bwMode="white">
                <a:xfrm>
                  <a:off x="0" y="3456"/>
                  <a:ext cx="5760" cy="0"/>
                </a:xfrm>
                <a:prstGeom prst="line">
                  <a:avLst/>
                </a:prstGeom>
                <a:noFill/>
                <a:ln w="9525">
                  <a:pattFill prst="pct30">
                    <a:fgClr>
                      <a:schemeClr val="folHlink"/>
                    </a:fgClr>
                    <a:bgClr>
                      <a:schemeClr val="bg1"/>
                    </a:bgClr>
                  </a:pattFill>
                  <a:round/>
                  <a:headEnd/>
                  <a:tailEnd/>
                </a:ln>
                <a:effectLst/>
              </p:spPr>
              <p:txBody>
                <a:bodyPr wrap="none" anchor="ctr"/>
                <a:lstStyle/>
                <a:p>
                  <a:pPr>
                    <a:buFont typeface="Wingdings" pitchFamily="2" charset="2"/>
                    <a:buChar char="•"/>
                    <a:defRPr/>
                  </a:pPr>
                  <a:endParaRPr lang="en-US">
                    <a:latin typeface="Verdana" pitchFamily="34" charset="0"/>
                  </a:endParaRPr>
                </a:p>
              </p:txBody>
            </p:sp>
            <p:sp>
              <p:nvSpPr>
                <p:cNvPr id="36" name="Line 24"/>
                <p:cNvSpPr>
                  <a:spLocks noChangeShapeType="1"/>
                </p:cNvSpPr>
                <p:nvPr/>
              </p:nvSpPr>
              <p:spPr bwMode="white">
                <a:xfrm>
                  <a:off x="0" y="3648"/>
                  <a:ext cx="5760" cy="0"/>
                </a:xfrm>
                <a:prstGeom prst="line">
                  <a:avLst/>
                </a:prstGeom>
                <a:noFill/>
                <a:ln w="9525">
                  <a:pattFill prst="pct30">
                    <a:fgClr>
                      <a:schemeClr val="folHlink"/>
                    </a:fgClr>
                    <a:bgClr>
                      <a:schemeClr val="bg1"/>
                    </a:bgClr>
                  </a:pattFill>
                  <a:round/>
                  <a:headEnd/>
                  <a:tailEnd/>
                </a:ln>
                <a:effectLst/>
              </p:spPr>
              <p:txBody>
                <a:bodyPr wrap="none" anchor="ctr"/>
                <a:lstStyle/>
                <a:p>
                  <a:pPr>
                    <a:buFont typeface="Wingdings" pitchFamily="2" charset="2"/>
                    <a:buChar char="•"/>
                    <a:defRPr/>
                  </a:pPr>
                  <a:endParaRPr lang="en-US">
                    <a:latin typeface="Verdana" pitchFamily="34" charset="0"/>
                  </a:endParaRPr>
                </a:p>
              </p:txBody>
            </p:sp>
            <p:sp>
              <p:nvSpPr>
                <p:cNvPr id="37" name="Line 25"/>
                <p:cNvSpPr>
                  <a:spLocks noChangeShapeType="1"/>
                </p:cNvSpPr>
                <p:nvPr/>
              </p:nvSpPr>
              <p:spPr bwMode="white">
                <a:xfrm>
                  <a:off x="0" y="3840"/>
                  <a:ext cx="5760" cy="0"/>
                </a:xfrm>
                <a:prstGeom prst="line">
                  <a:avLst/>
                </a:prstGeom>
                <a:noFill/>
                <a:ln w="9525">
                  <a:pattFill prst="pct30">
                    <a:fgClr>
                      <a:schemeClr val="folHlink"/>
                    </a:fgClr>
                    <a:bgClr>
                      <a:schemeClr val="bg1"/>
                    </a:bgClr>
                  </a:pattFill>
                  <a:round/>
                  <a:headEnd/>
                  <a:tailEnd/>
                </a:ln>
                <a:effectLst/>
              </p:spPr>
              <p:txBody>
                <a:bodyPr wrap="none" anchor="ctr"/>
                <a:lstStyle/>
                <a:p>
                  <a:pPr>
                    <a:buFont typeface="Wingdings" pitchFamily="2" charset="2"/>
                    <a:buChar char="•"/>
                    <a:defRPr/>
                  </a:pPr>
                  <a:endParaRPr lang="en-US">
                    <a:latin typeface="Verdana" pitchFamily="34" charset="0"/>
                  </a:endParaRPr>
                </a:p>
              </p:txBody>
            </p:sp>
            <p:sp>
              <p:nvSpPr>
                <p:cNvPr id="38" name="Line 26"/>
                <p:cNvSpPr>
                  <a:spLocks noChangeShapeType="1"/>
                </p:cNvSpPr>
                <p:nvPr/>
              </p:nvSpPr>
              <p:spPr bwMode="white">
                <a:xfrm>
                  <a:off x="0" y="4032"/>
                  <a:ext cx="5760" cy="0"/>
                </a:xfrm>
                <a:prstGeom prst="line">
                  <a:avLst/>
                </a:prstGeom>
                <a:noFill/>
                <a:ln w="9525">
                  <a:pattFill prst="pct30">
                    <a:fgClr>
                      <a:schemeClr val="folHlink"/>
                    </a:fgClr>
                    <a:bgClr>
                      <a:schemeClr val="bg1"/>
                    </a:bgClr>
                  </a:pattFill>
                  <a:round/>
                  <a:headEnd/>
                  <a:tailEnd/>
                </a:ln>
                <a:effectLst/>
              </p:spPr>
              <p:txBody>
                <a:bodyPr wrap="none" anchor="ctr"/>
                <a:lstStyle/>
                <a:p>
                  <a:pPr>
                    <a:buFont typeface="Wingdings" pitchFamily="2" charset="2"/>
                    <a:buChar char="•"/>
                    <a:defRPr/>
                  </a:pPr>
                  <a:endParaRPr lang="en-US">
                    <a:latin typeface="Verdana" pitchFamily="34" charset="0"/>
                  </a:endParaRPr>
                </a:p>
              </p:txBody>
            </p:sp>
            <p:sp>
              <p:nvSpPr>
                <p:cNvPr id="39" name="Line 27"/>
                <p:cNvSpPr>
                  <a:spLocks noChangeShapeType="1"/>
                </p:cNvSpPr>
                <p:nvPr/>
              </p:nvSpPr>
              <p:spPr bwMode="white">
                <a:xfrm>
                  <a:off x="0" y="4224"/>
                  <a:ext cx="5760" cy="0"/>
                </a:xfrm>
                <a:prstGeom prst="line">
                  <a:avLst/>
                </a:prstGeom>
                <a:noFill/>
                <a:ln w="9525">
                  <a:pattFill prst="pct30">
                    <a:fgClr>
                      <a:schemeClr val="folHlink"/>
                    </a:fgClr>
                    <a:bgClr>
                      <a:schemeClr val="bg1"/>
                    </a:bgClr>
                  </a:pattFill>
                  <a:round/>
                  <a:headEnd/>
                  <a:tailEnd/>
                </a:ln>
                <a:effectLst/>
              </p:spPr>
              <p:txBody>
                <a:bodyPr wrap="none" anchor="ctr"/>
                <a:lstStyle/>
                <a:p>
                  <a:pPr>
                    <a:buFont typeface="Wingdings" pitchFamily="2" charset="2"/>
                    <a:buChar char="•"/>
                    <a:defRPr/>
                  </a:pPr>
                  <a:endParaRPr lang="en-US">
                    <a:latin typeface="Verdana" pitchFamily="34" charset="0"/>
                  </a:endParaRPr>
                </a:p>
              </p:txBody>
            </p:sp>
            <p:sp>
              <p:nvSpPr>
                <p:cNvPr id="40" name="Line 28"/>
                <p:cNvSpPr>
                  <a:spLocks noChangeShapeType="1"/>
                </p:cNvSpPr>
                <p:nvPr/>
              </p:nvSpPr>
              <p:spPr bwMode="white">
                <a:xfrm>
                  <a:off x="192" y="0"/>
                  <a:ext cx="0" cy="4320"/>
                </a:xfrm>
                <a:prstGeom prst="line">
                  <a:avLst/>
                </a:prstGeom>
                <a:noFill/>
                <a:ln w="9525">
                  <a:pattFill prst="pct30">
                    <a:fgClr>
                      <a:schemeClr val="folHlink"/>
                    </a:fgClr>
                    <a:bgClr>
                      <a:schemeClr val="bg1"/>
                    </a:bgClr>
                  </a:pattFill>
                  <a:round/>
                  <a:headEnd/>
                  <a:tailEnd/>
                </a:ln>
                <a:effectLst/>
              </p:spPr>
              <p:txBody>
                <a:bodyPr wrap="none" anchor="ctr"/>
                <a:lstStyle/>
                <a:p>
                  <a:pPr>
                    <a:buFont typeface="Wingdings" pitchFamily="2" charset="2"/>
                    <a:buChar char="•"/>
                    <a:defRPr/>
                  </a:pPr>
                  <a:endParaRPr lang="en-US">
                    <a:latin typeface="Verdana" pitchFamily="34" charset="0"/>
                  </a:endParaRPr>
                </a:p>
              </p:txBody>
            </p:sp>
            <p:sp>
              <p:nvSpPr>
                <p:cNvPr id="41" name="Line 29"/>
                <p:cNvSpPr>
                  <a:spLocks noChangeShapeType="1"/>
                </p:cNvSpPr>
                <p:nvPr/>
              </p:nvSpPr>
              <p:spPr bwMode="white">
                <a:xfrm>
                  <a:off x="384" y="0"/>
                  <a:ext cx="0" cy="4320"/>
                </a:xfrm>
                <a:prstGeom prst="line">
                  <a:avLst/>
                </a:prstGeom>
                <a:noFill/>
                <a:ln w="9525">
                  <a:pattFill prst="pct30">
                    <a:fgClr>
                      <a:schemeClr val="folHlink"/>
                    </a:fgClr>
                    <a:bgClr>
                      <a:schemeClr val="bg1"/>
                    </a:bgClr>
                  </a:pattFill>
                  <a:round/>
                  <a:headEnd/>
                  <a:tailEnd/>
                </a:ln>
                <a:effectLst/>
              </p:spPr>
              <p:txBody>
                <a:bodyPr wrap="none" anchor="ctr"/>
                <a:lstStyle/>
                <a:p>
                  <a:pPr>
                    <a:buFont typeface="Wingdings" pitchFamily="2" charset="2"/>
                    <a:buChar char="•"/>
                    <a:defRPr/>
                  </a:pPr>
                  <a:endParaRPr lang="en-US">
                    <a:latin typeface="Verdana" pitchFamily="34" charset="0"/>
                  </a:endParaRPr>
                </a:p>
              </p:txBody>
            </p:sp>
            <p:sp>
              <p:nvSpPr>
                <p:cNvPr id="42" name="Line 30"/>
                <p:cNvSpPr>
                  <a:spLocks noChangeShapeType="1"/>
                </p:cNvSpPr>
                <p:nvPr/>
              </p:nvSpPr>
              <p:spPr bwMode="white">
                <a:xfrm>
                  <a:off x="576" y="0"/>
                  <a:ext cx="0" cy="4320"/>
                </a:xfrm>
                <a:prstGeom prst="line">
                  <a:avLst/>
                </a:prstGeom>
                <a:noFill/>
                <a:ln w="9525">
                  <a:pattFill prst="pct30">
                    <a:fgClr>
                      <a:schemeClr val="folHlink"/>
                    </a:fgClr>
                    <a:bgClr>
                      <a:schemeClr val="bg1"/>
                    </a:bgClr>
                  </a:pattFill>
                  <a:round/>
                  <a:headEnd/>
                  <a:tailEnd/>
                </a:ln>
                <a:effectLst/>
              </p:spPr>
              <p:txBody>
                <a:bodyPr wrap="none" anchor="ctr"/>
                <a:lstStyle/>
                <a:p>
                  <a:pPr>
                    <a:buFont typeface="Wingdings" pitchFamily="2" charset="2"/>
                    <a:buChar char="•"/>
                    <a:defRPr/>
                  </a:pPr>
                  <a:endParaRPr lang="en-US">
                    <a:latin typeface="Verdana" pitchFamily="34" charset="0"/>
                  </a:endParaRPr>
                </a:p>
              </p:txBody>
            </p:sp>
            <p:sp>
              <p:nvSpPr>
                <p:cNvPr id="43" name="Line 31"/>
                <p:cNvSpPr>
                  <a:spLocks noChangeShapeType="1"/>
                </p:cNvSpPr>
                <p:nvPr/>
              </p:nvSpPr>
              <p:spPr bwMode="white">
                <a:xfrm>
                  <a:off x="768" y="0"/>
                  <a:ext cx="0" cy="4320"/>
                </a:xfrm>
                <a:prstGeom prst="line">
                  <a:avLst/>
                </a:prstGeom>
                <a:noFill/>
                <a:ln w="9525">
                  <a:pattFill prst="pct30">
                    <a:fgClr>
                      <a:schemeClr val="folHlink"/>
                    </a:fgClr>
                    <a:bgClr>
                      <a:schemeClr val="bg1"/>
                    </a:bgClr>
                  </a:pattFill>
                  <a:round/>
                  <a:headEnd/>
                  <a:tailEnd/>
                </a:ln>
                <a:effectLst/>
              </p:spPr>
              <p:txBody>
                <a:bodyPr wrap="none" anchor="ctr"/>
                <a:lstStyle/>
                <a:p>
                  <a:pPr>
                    <a:buFont typeface="Wingdings" pitchFamily="2" charset="2"/>
                    <a:buChar char="•"/>
                    <a:defRPr/>
                  </a:pPr>
                  <a:endParaRPr lang="en-US">
                    <a:latin typeface="Verdana" pitchFamily="34" charset="0"/>
                  </a:endParaRPr>
                </a:p>
              </p:txBody>
            </p:sp>
            <p:sp>
              <p:nvSpPr>
                <p:cNvPr id="44" name="Line 32"/>
                <p:cNvSpPr>
                  <a:spLocks noChangeShapeType="1"/>
                </p:cNvSpPr>
                <p:nvPr/>
              </p:nvSpPr>
              <p:spPr bwMode="white">
                <a:xfrm>
                  <a:off x="960" y="0"/>
                  <a:ext cx="0" cy="4320"/>
                </a:xfrm>
                <a:prstGeom prst="line">
                  <a:avLst/>
                </a:prstGeom>
                <a:noFill/>
                <a:ln w="9525">
                  <a:pattFill prst="pct30">
                    <a:fgClr>
                      <a:schemeClr val="folHlink"/>
                    </a:fgClr>
                    <a:bgClr>
                      <a:schemeClr val="bg1"/>
                    </a:bgClr>
                  </a:pattFill>
                  <a:round/>
                  <a:headEnd/>
                  <a:tailEnd/>
                </a:ln>
                <a:effectLst/>
              </p:spPr>
              <p:txBody>
                <a:bodyPr wrap="none" anchor="ctr"/>
                <a:lstStyle/>
                <a:p>
                  <a:pPr>
                    <a:buFont typeface="Wingdings" pitchFamily="2" charset="2"/>
                    <a:buChar char="•"/>
                    <a:defRPr/>
                  </a:pPr>
                  <a:endParaRPr lang="en-US">
                    <a:latin typeface="Verdana" pitchFamily="34" charset="0"/>
                  </a:endParaRPr>
                </a:p>
              </p:txBody>
            </p:sp>
            <p:sp>
              <p:nvSpPr>
                <p:cNvPr id="45" name="Line 33"/>
                <p:cNvSpPr>
                  <a:spLocks noChangeShapeType="1"/>
                </p:cNvSpPr>
                <p:nvPr/>
              </p:nvSpPr>
              <p:spPr bwMode="white">
                <a:xfrm>
                  <a:off x="1152" y="0"/>
                  <a:ext cx="0" cy="4320"/>
                </a:xfrm>
                <a:prstGeom prst="line">
                  <a:avLst/>
                </a:prstGeom>
                <a:noFill/>
                <a:ln w="9525">
                  <a:pattFill prst="pct30">
                    <a:fgClr>
                      <a:schemeClr val="folHlink"/>
                    </a:fgClr>
                    <a:bgClr>
                      <a:schemeClr val="bg1"/>
                    </a:bgClr>
                  </a:pattFill>
                  <a:round/>
                  <a:headEnd/>
                  <a:tailEnd/>
                </a:ln>
                <a:effectLst/>
              </p:spPr>
              <p:txBody>
                <a:bodyPr wrap="none" anchor="ctr"/>
                <a:lstStyle/>
                <a:p>
                  <a:pPr>
                    <a:buFont typeface="Wingdings" pitchFamily="2" charset="2"/>
                    <a:buChar char="•"/>
                    <a:defRPr/>
                  </a:pPr>
                  <a:endParaRPr lang="en-US">
                    <a:latin typeface="Verdana" pitchFamily="34" charset="0"/>
                  </a:endParaRPr>
                </a:p>
              </p:txBody>
            </p:sp>
            <p:sp>
              <p:nvSpPr>
                <p:cNvPr id="46" name="Line 34"/>
                <p:cNvSpPr>
                  <a:spLocks noChangeShapeType="1"/>
                </p:cNvSpPr>
                <p:nvPr/>
              </p:nvSpPr>
              <p:spPr bwMode="white">
                <a:xfrm>
                  <a:off x="1344" y="0"/>
                  <a:ext cx="0" cy="4320"/>
                </a:xfrm>
                <a:prstGeom prst="line">
                  <a:avLst/>
                </a:prstGeom>
                <a:noFill/>
                <a:ln w="9525">
                  <a:pattFill prst="pct30">
                    <a:fgClr>
                      <a:schemeClr val="folHlink"/>
                    </a:fgClr>
                    <a:bgClr>
                      <a:schemeClr val="bg1"/>
                    </a:bgClr>
                  </a:pattFill>
                  <a:round/>
                  <a:headEnd/>
                  <a:tailEnd/>
                </a:ln>
                <a:effectLst/>
              </p:spPr>
              <p:txBody>
                <a:bodyPr wrap="none" anchor="ctr"/>
                <a:lstStyle/>
                <a:p>
                  <a:pPr>
                    <a:buFont typeface="Wingdings" pitchFamily="2" charset="2"/>
                    <a:buChar char="•"/>
                    <a:defRPr/>
                  </a:pPr>
                  <a:endParaRPr lang="en-US">
                    <a:latin typeface="Verdana" pitchFamily="34" charset="0"/>
                  </a:endParaRPr>
                </a:p>
              </p:txBody>
            </p:sp>
            <p:sp>
              <p:nvSpPr>
                <p:cNvPr id="47" name="Line 35"/>
                <p:cNvSpPr>
                  <a:spLocks noChangeShapeType="1"/>
                </p:cNvSpPr>
                <p:nvPr/>
              </p:nvSpPr>
              <p:spPr bwMode="white">
                <a:xfrm>
                  <a:off x="1536" y="0"/>
                  <a:ext cx="0" cy="4320"/>
                </a:xfrm>
                <a:prstGeom prst="line">
                  <a:avLst/>
                </a:prstGeom>
                <a:noFill/>
                <a:ln w="9525">
                  <a:pattFill prst="pct30">
                    <a:fgClr>
                      <a:schemeClr val="folHlink"/>
                    </a:fgClr>
                    <a:bgClr>
                      <a:schemeClr val="bg1"/>
                    </a:bgClr>
                  </a:pattFill>
                  <a:round/>
                  <a:headEnd/>
                  <a:tailEnd/>
                </a:ln>
                <a:effectLst/>
              </p:spPr>
              <p:txBody>
                <a:bodyPr wrap="none" anchor="ctr"/>
                <a:lstStyle/>
                <a:p>
                  <a:pPr>
                    <a:buFont typeface="Wingdings" pitchFamily="2" charset="2"/>
                    <a:buChar char="•"/>
                    <a:defRPr/>
                  </a:pPr>
                  <a:endParaRPr lang="en-US">
                    <a:latin typeface="Verdana" pitchFamily="34" charset="0"/>
                  </a:endParaRPr>
                </a:p>
              </p:txBody>
            </p:sp>
            <p:sp>
              <p:nvSpPr>
                <p:cNvPr id="48" name="Line 36"/>
                <p:cNvSpPr>
                  <a:spLocks noChangeShapeType="1"/>
                </p:cNvSpPr>
                <p:nvPr/>
              </p:nvSpPr>
              <p:spPr bwMode="white">
                <a:xfrm>
                  <a:off x="1728" y="0"/>
                  <a:ext cx="0" cy="4320"/>
                </a:xfrm>
                <a:prstGeom prst="line">
                  <a:avLst/>
                </a:prstGeom>
                <a:noFill/>
                <a:ln w="9525">
                  <a:pattFill prst="pct30">
                    <a:fgClr>
                      <a:schemeClr val="folHlink"/>
                    </a:fgClr>
                    <a:bgClr>
                      <a:schemeClr val="bg1"/>
                    </a:bgClr>
                  </a:pattFill>
                  <a:round/>
                  <a:headEnd/>
                  <a:tailEnd/>
                </a:ln>
                <a:effectLst/>
              </p:spPr>
              <p:txBody>
                <a:bodyPr wrap="none" anchor="ctr"/>
                <a:lstStyle/>
                <a:p>
                  <a:pPr>
                    <a:buFont typeface="Wingdings" pitchFamily="2" charset="2"/>
                    <a:buChar char="•"/>
                    <a:defRPr/>
                  </a:pPr>
                  <a:endParaRPr lang="en-US">
                    <a:latin typeface="Verdana" pitchFamily="34" charset="0"/>
                  </a:endParaRPr>
                </a:p>
              </p:txBody>
            </p:sp>
            <p:sp>
              <p:nvSpPr>
                <p:cNvPr id="49" name="Line 37"/>
                <p:cNvSpPr>
                  <a:spLocks noChangeShapeType="1"/>
                </p:cNvSpPr>
                <p:nvPr/>
              </p:nvSpPr>
              <p:spPr bwMode="white">
                <a:xfrm>
                  <a:off x="1920" y="0"/>
                  <a:ext cx="0" cy="4320"/>
                </a:xfrm>
                <a:prstGeom prst="line">
                  <a:avLst/>
                </a:prstGeom>
                <a:noFill/>
                <a:ln w="9525">
                  <a:pattFill prst="pct30">
                    <a:fgClr>
                      <a:schemeClr val="folHlink"/>
                    </a:fgClr>
                    <a:bgClr>
                      <a:schemeClr val="bg1"/>
                    </a:bgClr>
                  </a:pattFill>
                  <a:round/>
                  <a:headEnd/>
                  <a:tailEnd/>
                </a:ln>
                <a:effectLst/>
              </p:spPr>
              <p:txBody>
                <a:bodyPr wrap="none" anchor="ctr"/>
                <a:lstStyle/>
                <a:p>
                  <a:pPr>
                    <a:buFont typeface="Wingdings" pitchFamily="2" charset="2"/>
                    <a:buChar char="•"/>
                    <a:defRPr/>
                  </a:pPr>
                  <a:endParaRPr lang="en-US">
                    <a:latin typeface="Verdana" pitchFamily="34" charset="0"/>
                  </a:endParaRPr>
                </a:p>
              </p:txBody>
            </p:sp>
            <p:sp>
              <p:nvSpPr>
                <p:cNvPr id="50" name="Line 38"/>
                <p:cNvSpPr>
                  <a:spLocks noChangeShapeType="1"/>
                </p:cNvSpPr>
                <p:nvPr/>
              </p:nvSpPr>
              <p:spPr bwMode="white">
                <a:xfrm>
                  <a:off x="2112" y="0"/>
                  <a:ext cx="0" cy="4320"/>
                </a:xfrm>
                <a:prstGeom prst="line">
                  <a:avLst/>
                </a:prstGeom>
                <a:noFill/>
                <a:ln w="9525">
                  <a:pattFill prst="pct30">
                    <a:fgClr>
                      <a:schemeClr val="folHlink"/>
                    </a:fgClr>
                    <a:bgClr>
                      <a:schemeClr val="bg1"/>
                    </a:bgClr>
                  </a:pattFill>
                  <a:round/>
                  <a:headEnd/>
                  <a:tailEnd/>
                </a:ln>
                <a:effectLst/>
              </p:spPr>
              <p:txBody>
                <a:bodyPr wrap="none" anchor="ctr"/>
                <a:lstStyle/>
                <a:p>
                  <a:pPr>
                    <a:buFont typeface="Wingdings" pitchFamily="2" charset="2"/>
                    <a:buChar char="•"/>
                    <a:defRPr/>
                  </a:pPr>
                  <a:endParaRPr lang="en-US">
                    <a:latin typeface="Verdana" pitchFamily="34" charset="0"/>
                  </a:endParaRPr>
                </a:p>
              </p:txBody>
            </p:sp>
            <p:sp>
              <p:nvSpPr>
                <p:cNvPr id="51" name="Line 39"/>
                <p:cNvSpPr>
                  <a:spLocks noChangeShapeType="1"/>
                </p:cNvSpPr>
                <p:nvPr/>
              </p:nvSpPr>
              <p:spPr bwMode="white">
                <a:xfrm>
                  <a:off x="2304" y="0"/>
                  <a:ext cx="0" cy="4320"/>
                </a:xfrm>
                <a:prstGeom prst="line">
                  <a:avLst/>
                </a:prstGeom>
                <a:noFill/>
                <a:ln w="9525">
                  <a:pattFill prst="pct30">
                    <a:fgClr>
                      <a:schemeClr val="folHlink"/>
                    </a:fgClr>
                    <a:bgClr>
                      <a:schemeClr val="bg1"/>
                    </a:bgClr>
                  </a:pattFill>
                  <a:round/>
                  <a:headEnd/>
                  <a:tailEnd/>
                </a:ln>
                <a:effectLst/>
              </p:spPr>
              <p:txBody>
                <a:bodyPr wrap="none" anchor="ctr"/>
                <a:lstStyle/>
                <a:p>
                  <a:pPr>
                    <a:buFont typeface="Wingdings" pitchFamily="2" charset="2"/>
                    <a:buChar char="•"/>
                    <a:defRPr/>
                  </a:pPr>
                  <a:endParaRPr lang="en-US">
                    <a:latin typeface="Verdana" pitchFamily="34" charset="0"/>
                  </a:endParaRPr>
                </a:p>
              </p:txBody>
            </p:sp>
            <p:sp>
              <p:nvSpPr>
                <p:cNvPr id="52" name="Line 40"/>
                <p:cNvSpPr>
                  <a:spLocks noChangeShapeType="1"/>
                </p:cNvSpPr>
                <p:nvPr/>
              </p:nvSpPr>
              <p:spPr bwMode="white">
                <a:xfrm>
                  <a:off x="2496" y="0"/>
                  <a:ext cx="0" cy="4320"/>
                </a:xfrm>
                <a:prstGeom prst="line">
                  <a:avLst/>
                </a:prstGeom>
                <a:noFill/>
                <a:ln w="9525">
                  <a:pattFill prst="pct30">
                    <a:fgClr>
                      <a:schemeClr val="folHlink"/>
                    </a:fgClr>
                    <a:bgClr>
                      <a:schemeClr val="bg1"/>
                    </a:bgClr>
                  </a:pattFill>
                  <a:round/>
                  <a:headEnd/>
                  <a:tailEnd/>
                </a:ln>
                <a:effectLst/>
              </p:spPr>
              <p:txBody>
                <a:bodyPr wrap="none" anchor="ctr"/>
                <a:lstStyle/>
                <a:p>
                  <a:pPr>
                    <a:buFont typeface="Wingdings" pitchFamily="2" charset="2"/>
                    <a:buChar char="•"/>
                    <a:defRPr/>
                  </a:pPr>
                  <a:endParaRPr lang="en-US">
                    <a:latin typeface="Verdana" pitchFamily="34" charset="0"/>
                  </a:endParaRPr>
                </a:p>
              </p:txBody>
            </p:sp>
            <p:sp>
              <p:nvSpPr>
                <p:cNvPr id="53" name="Line 41"/>
                <p:cNvSpPr>
                  <a:spLocks noChangeShapeType="1"/>
                </p:cNvSpPr>
                <p:nvPr/>
              </p:nvSpPr>
              <p:spPr bwMode="white">
                <a:xfrm>
                  <a:off x="2688" y="0"/>
                  <a:ext cx="0" cy="4320"/>
                </a:xfrm>
                <a:prstGeom prst="line">
                  <a:avLst/>
                </a:prstGeom>
                <a:noFill/>
                <a:ln w="9525">
                  <a:pattFill prst="pct30">
                    <a:fgClr>
                      <a:schemeClr val="folHlink"/>
                    </a:fgClr>
                    <a:bgClr>
                      <a:schemeClr val="bg1"/>
                    </a:bgClr>
                  </a:pattFill>
                  <a:round/>
                  <a:headEnd/>
                  <a:tailEnd/>
                </a:ln>
                <a:effectLst/>
              </p:spPr>
              <p:txBody>
                <a:bodyPr wrap="none" anchor="ctr"/>
                <a:lstStyle/>
                <a:p>
                  <a:pPr>
                    <a:buFont typeface="Wingdings" pitchFamily="2" charset="2"/>
                    <a:buChar char="•"/>
                    <a:defRPr/>
                  </a:pPr>
                  <a:endParaRPr lang="en-US">
                    <a:latin typeface="Verdana" pitchFamily="34" charset="0"/>
                  </a:endParaRPr>
                </a:p>
              </p:txBody>
            </p:sp>
            <p:sp>
              <p:nvSpPr>
                <p:cNvPr id="54" name="Line 42"/>
                <p:cNvSpPr>
                  <a:spLocks noChangeShapeType="1"/>
                </p:cNvSpPr>
                <p:nvPr/>
              </p:nvSpPr>
              <p:spPr bwMode="white">
                <a:xfrm>
                  <a:off x="2880" y="0"/>
                  <a:ext cx="0" cy="4320"/>
                </a:xfrm>
                <a:prstGeom prst="line">
                  <a:avLst/>
                </a:prstGeom>
                <a:noFill/>
                <a:ln w="9525">
                  <a:pattFill prst="pct30">
                    <a:fgClr>
                      <a:schemeClr val="folHlink"/>
                    </a:fgClr>
                    <a:bgClr>
                      <a:schemeClr val="bg1"/>
                    </a:bgClr>
                  </a:pattFill>
                  <a:round/>
                  <a:headEnd/>
                  <a:tailEnd/>
                </a:ln>
                <a:effectLst/>
              </p:spPr>
              <p:txBody>
                <a:bodyPr wrap="none" anchor="ctr"/>
                <a:lstStyle/>
                <a:p>
                  <a:pPr>
                    <a:buFont typeface="Wingdings" pitchFamily="2" charset="2"/>
                    <a:buChar char="•"/>
                    <a:defRPr/>
                  </a:pPr>
                  <a:endParaRPr lang="en-US">
                    <a:latin typeface="Verdana" pitchFamily="34" charset="0"/>
                  </a:endParaRPr>
                </a:p>
              </p:txBody>
            </p:sp>
            <p:sp>
              <p:nvSpPr>
                <p:cNvPr id="55" name="Line 43"/>
                <p:cNvSpPr>
                  <a:spLocks noChangeShapeType="1"/>
                </p:cNvSpPr>
                <p:nvPr/>
              </p:nvSpPr>
              <p:spPr bwMode="white">
                <a:xfrm>
                  <a:off x="3072" y="0"/>
                  <a:ext cx="0" cy="4320"/>
                </a:xfrm>
                <a:prstGeom prst="line">
                  <a:avLst/>
                </a:prstGeom>
                <a:noFill/>
                <a:ln w="9525">
                  <a:pattFill prst="pct30">
                    <a:fgClr>
                      <a:schemeClr val="folHlink"/>
                    </a:fgClr>
                    <a:bgClr>
                      <a:schemeClr val="bg1"/>
                    </a:bgClr>
                  </a:pattFill>
                  <a:round/>
                  <a:headEnd/>
                  <a:tailEnd/>
                </a:ln>
                <a:effectLst/>
              </p:spPr>
              <p:txBody>
                <a:bodyPr wrap="none" anchor="ctr"/>
                <a:lstStyle/>
                <a:p>
                  <a:pPr>
                    <a:buFont typeface="Wingdings" pitchFamily="2" charset="2"/>
                    <a:buChar char="•"/>
                    <a:defRPr/>
                  </a:pPr>
                  <a:endParaRPr lang="en-US">
                    <a:latin typeface="Verdana" pitchFamily="34" charset="0"/>
                  </a:endParaRPr>
                </a:p>
              </p:txBody>
            </p:sp>
            <p:sp>
              <p:nvSpPr>
                <p:cNvPr id="56" name="Line 44"/>
                <p:cNvSpPr>
                  <a:spLocks noChangeShapeType="1"/>
                </p:cNvSpPr>
                <p:nvPr/>
              </p:nvSpPr>
              <p:spPr bwMode="white">
                <a:xfrm>
                  <a:off x="3264" y="0"/>
                  <a:ext cx="0" cy="4320"/>
                </a:xfrm>
                <a:prstGeom prst="line">
                  <a:avLst/>
                </a:prstGeom>
                <a:noFill/>
                <a:ln w="9525">
                  <a:pattFill prst="pct30">
                    <a:fgClr>
                      <a:schemeClr val="folHlink"/>
                    </a:fgClr>
                    <a:bgClr>
                      <a:schemeClr val="bg1"/>
                    </a:bgClr>
                  </a:pattFill>
                  <a:round/>
                  <a:headEnd/>
                  <a:tailEnd/>
                </a:ln>
                <a:effectLst/>
              </p:spPr>
              <p:txBody>
                <a:bodyPr wrap="none" anchor="ctr"/>
                <a:lstStyle/>
                <a:p>
                  <a:pPr>
                    <a:buFont typeface="Wingdings" pitchFamily="2" charset="2"/>
                    <a:buChar char="•"/>
                    <a:defRPr/>
                  </a:pPr>
                  <a:endParaRPr lang="en-US">
                    <a:latin typeface="Verdana" pitchFamily="34" charset="0"/>
                  </a:endParaRPr>
                </a:p>
              </p:txBody>
            </p:sp>
            <p:sp>
              <p:nvSpPr>
                <p:cNvPr id="57" name="Line 45"/>
                <p:cNvSpPr>
                  <a:spLocks noChangeShapeType="1"/>
                </p:cNvSpPr>
                <p:nvPr/>
              </p:nvSpPr>
              <p:spPr bwMode="white">
                <a:xfrm>
                  <a:off x="3456" y="0"/>
                  <a:ext cx="0" cy="4320"/>
                </a:xfrm>
                <a:prstGeom prst="line">
                  <a:avLst/>
                </a:prstGeom>
                <a:noFill/>
                <a:ln w="9525">
                  <a:pattFill prst="pct30">
                    <a:fgClr>
                      <a:schemeClr val="folHlink"/>
                    </a:fgClr>
                    <a:bgClr>
                      <a:schemeClr val="bg1"/>
                    </a:bgClr>
                  </a:pattFill>
                  <a:round/>
                  <a:headEnd/>
                  <a:tailEnd/>
                </a:ln>
                <a:effectLst/>
              </p:spPr>
              <p:txBody>
                <a:bodyPr wrap="none" anchor="ctr"/>
                <a:lstStyle/>
                <a:p>
                  <a:pPr>
                    <a:buFont typeface="Wingdings" pitchFamily="2" charset="2"/>
                    <a:buChar char="•"/>
                    <a:defRPr/>
                  </a:pPr>
                  <a:endParaRPr lang="en-US">
                    <a:latin typeface="Verdana" pitchFamily="34" charset="0"/>
                  </a:endParaRPr>
                </a:p>
              </p:txBody>
            </p:sp>
            <p:sp>
              <p:nvSpPr>
                <p:cNvPr id="58" name="Line 46"/>
                <p:cNvSpPr>
                  <a:spLocks noChangeShapeType="1"/>
                </p:cNvSpPr>
                <p:nvPr/>
              </p:nvSpPr>
              <p:spPr bwMode="white">
                <a:xfrm>
                  <a:off x="3648" y="0"/>
                  <a:ext cx="0" cy="4320"/>
                </a:xfrm>
                <a:prstGeom prst="line">
                  <a:avLst/>
                </a:prstGeom>
                <a:noFill/>
                <a:ln w="9525">
                  <a:pattFill prst="pct30">
                    <a:fgClr>
                      <a:schemeClr val="folHlink"/>
                    </a:fgClr>
                    <a:bgClr>
                      <a:schemeClr val="bg1"/>
                    </a:bgClr>
                  </a:pattFill>
                  <a:round/>
                  <a:headEnd/>
                  <a:tailEnd/>
                </a:ln>
                <a:effectLst/>
              </p:spPr>
              <p:txBody>
                <a:bodyPr wrap="none" anchor="ctr"/>
                <a:lstStyle/>
                <a:p>
                  <a:pPr>
                    <a:buFont typeface="Wingdings" pitchFamily="2" charset="2"/>
                    <a:buChar char="•"/>
                    <a:defRPr/>
                  </a:pPr>
                  <a:endParaRPr lang="en-US">
                    <a:latin typeface="Verdana" pitchFamily="34" charset="0"/>
                  </a:endParaRPr>
                </a:p>
              </p:txBody>
            </p:sp>
            <p:sp>
              <p:nvSpPr>
                <p:cNvPr id="59" name="Line 47"/>
                <p:cNvSpPr>
                  <a:spLocks noChangeShapeType="1"/>
                </p:cNvSpPr>
                <p:nvPr/>
              </p:nvSpPr>
              <p:spPr bwMode="white">
                <a:xfrm>
                  <a:off x="3840" y="0"/>
                  <a:ext cx="0" cy="4320"/>
                </a:xfrm>
                <a:prstGeom prst="line">
                  <a:avLst/>
                </a:prstGeom>
                <a:noFill/>
                <a:ln w="9525">
                  <a:pattFill prst="pct30">
                    <a:fgClr>
                      <a:schemeClr val="folHlink"/>
                    </a:fgClr>
                    <a:bgClr>
                      <a:schemeClr val="bg1"/>
                    </a:bgClr>
                  </a:pattFill>
                  <a:round/>
                  <a:headEnd/>
                  <a:tailEnd/>
                </a:ln>
                <a:effectLst/>
              </p:spPr>
              <p:txBody>
                <a:bodyPr wrap="none" anchor="ctr"/>
                <a:lstStyle/>
                <a:p>
                  <a:pPr>
                    <a:buFont typeface="Wingdings" pitchFamily="2" charset="2"/>
                    <a:buChar char="•"/>
                    <a:defRPr/>
                  </a:pPr>
                  <a:endParaRPr lang="en-US">
                    <a:latin typeface="Verdana" pitchFamily="34" charset="0"/>
                  </a:endParaRPr>
                </a:p>
              </p:txBody>
            </p:sp>
            <p:sp>
              <p:nvSpPr>
                <p:cNvPr id="60" name="Line 48"/>
                <p:cNvSpPr>
                  <a:spLocks noChangeShapeType="1"/>
                </p:cNvSpPr>
                <p:nvPr/>
              </p:nvSpPr>
              <p:spPr bwMode="white">
                <a:xfrm>
                  <a:off x="4032" y="0"/>
                  <a:ext cx="0" cy="4320"/>
                </a:xfrm>
                <a:prstGeom prst="line">
                  <a:avLst/>
                </a:prstGeom>
                <a:noFill/>
                <a:ln w="9525">
                  <a:pattFill prst="pct30">
                    <a:fgClr>
                      <a:schemeClr val="folHlink"/>
                    </a:fgClr>
                    <a:bgClr>
                      <a:schemeClr val="bg1"/>
                    </a:bgClr>
                  </a:pattFill>
                  <a:round/>
                  <a:headEnd/>
                  <a:tailEnd/>
                </a:ln>
                <a:effectLst/>
              </p:spPr>
              <p:txBody>
                <a:bodyPr wrap="none" anchor="ctr"/>
                <a:lstStyle/>
                <a:p>
                  <a:pPr>
                    <a:buFont typeface="Wingdings" pitchFamily="2" charset="2"/>
                    <a:buChar char="•"/>
                    <a:defRPr/>
                  </a:pPr>
                  <a:endParaRPr lang="en-US">
                    <a:latin typeface="Verdana" pitchFamily="34" charset="0"/>
                  </a:endParaRPr>
                </a:p>
              </p:txBody>
            </p:sp>
            <p:sp>
              <p:nvSpPr>
                <p:cNvPr id="61" name="Line 49"/>
                <p:cNvSpPr>
                  <a:spLocks noChangeShapeType="1"/>
                </p:cNvSpPr>
                <p:nvPr/>
              </p:nvSpPr>
              <p:spPr bwMode="white">
                <a:xfrm>
                  <a:off x="4224" y="0"/>
                  <a:ext cx="0" cy="4320"/>
                </a:xfrm>
                <a:prstGeom prst="line">
                  <a:avLst/>
                </a:prstGeom>
                <a:noFill/>
                <a:ln w="9525">
                  <a:pattFill prst="pct30">
                    <a:fgClr>
                      <a:schemeClr val="folHlink"/>
                    </a:fgClr>
                    <a:bgClr>
                      <a:schemeClr val="bg1"/>
                    </a:bgClr>
                  </a:pattFill>
                  <a:round/>
                  <a:headEnd/>
                  <a:tailEnd/>
                </a:ln>
                <a:effectLst/>
              </p:spPr>
              <p:txBody>
                <a:bodyPr wrap="none" anchor="ctr"/>
                <a:lstStyle/>
                <a:p>
                  <a:pPr>
                    <a:buFont typeface="Wingdings" pitchFamily="2" charset="2"/>
                    <a:buChar char="•"/>
                    <a:defRPr/>
                  </a:pPr>
                  <a:endParaRPr lang="en-US">
                    <a:latin typeface="Verdana" pitchFamily="34" charset="0"/>
                  </a:endParaRPr>
                </a:p>
              </p:txBody>
            </p:sp>
            <p:sp>
              <p:nvSpPr>
                <p:cNvPr id="62" name="Line 50"/>
                <p:cNvSpPr>
                  <a:spLocks noChangeShapeType="1"/>
                </p:cNvSpPr>
                <p:nvPr/>
              </p:nvSpPr>
              <p:spPr bwMode="white">
                <a:xfrm>
                  <a:off x="4416" y="0"/>
                  <a:ext cx="0" cy="4320"/>
                </a:xfrm>
                <a:prstGeom prst="line">
                  <a:avLst/>
                </a:prstGeom>
                <a:noFill/>
                <a:ln w="9525">
                  <a:pattFill prst="pct30">
                    <a:fgClr>
                      <a:schemeClr val="folHlink"/>
                    </a:fgClr>
                    <a:bgClr>
                      <a:schemeClr val="bg1"/>
                    </a:bgClr>
                  </a:pattFill>
                  <a:round/>
                  <a:headEnd/>
                  <a:tailEnd/>
                </a:ln>
                <a:effectLst/>
              </p:spPr>
              <p:txBody>
                <a:bodyPr wrap="none" anchor="ctr"/>
                <a:lstStyle/>
                <a:p>
                  <a:pPr>
                    <a:buFont typeface="Wingdings" pitchFamily="2" charset="2"/>
                    <a:buChar char="•"/>
                    <a:defRPr/>
                  </a:pPr>
                  <a:endParaRPr lang="en-US">
                    <a:latin typeface="Verdana" pitchFamily="34" charset="0"/>
                  </a:endParaRPr>
                </a:p>
              </p:txBody>
            </p:sp>
            <p:sp>
              <p:nvSpPr>
                <p:cNvPr id="63" name="Line 51"/>
                <p:cNvSpPr>
                  <a:spLocks noChangeShapeType="1"/>
                </p:cNvSpPr>
                <p:nvPr/>
              </p:nvSpPr>
              <p:spPr bwMode="white">
                <a:xfrm>
                  <a:off x="4608" y="0"/>
                  <a:ext cx="0" cy="4320"/>
                </a:xfrm>
                <a:prstGeom prst="line">
                  <a:avLst/>
                </a:prstGeom>
                <a:noFill/>
                <a:ln w="9525">
                  <a:pattFill prst="pct30">
                    <a:fgClr>
                      <a:schemeClr val="folHlink"/>
                    </a:fgClr>
                    <a:bgClr>
                      <a:schemeClr val="bg1"/>
                    </a:bgClr>
                  </a:pattFill>
                  <a:round/>
                  <a:headEnd/>
                  <a:tailEnd/>
                </a:ln>
                <a:effectLst/>
              </p:spPr>
              <p:txBody>
                <a:bodyPr wrap="none" anchor="ctr"/>
                <a:lstStyle/>
                <a:p>
                  <a:pPr>
                    <a:buFont typeface="Wingdings" pitchFamily="2" charset="2"/>
                    <a:buChar char="•"/>
                    <a:defRPr/>
                  </a:pPr>
                  <a:endParaRPr lang="en-US">
                    <a:latin typeface="Verdana" pitchFamily="34" charset="0"/>
                  </a:endParaRPr>
                </a:p>
              </p:txBody>
            </p:sp>
            <p:sp>
              <p:nvSpPr>
                <p:cNvPr id="64" name="Line 52"/>
                <p:cNvSpPr>
                  <a:spLocks noChangeShapeType="1"/>
                </p:cNvSpPr>
                <p:nvPr/>
              </p:nvSpPr>
              <p:spPr bwMode="white">
                <a:xfrm>
                  <a:off x="4800" y="0"/>
                  <a:ext cx="0" cy="4320"/>
                </a:xfrm>
                <a:prstGeom prst="line">
                  <a:avLst/>
                </a:prstGeom>
                <a:noFill/>
                <a:ln w="9525">
                  <a:pattFill prst="pct30">
                    <a:fgClr>
                      <a:schemeClr val="folHlink"/>
                    </a:fgClr>
                    <a:bgClr>
                      <a:schemeClr val="bg1"/>
                    </a:bgClr>
                  </a:pattFill>
                  <a:round/>
                  <a:headEnd/>
                  <a:tailEnd/>
                </a:ln>
                <a:effectLst/>
              </p:spPr>
              <p:txBody>
                <a:bodyPr wrap="none" anchor="ctr"/>
                <a:lstStyle/>
                <a:p>
                  <a:pPr>
                    <a:buFont typeface="Wingdings" pitchFamily="2" charset="2"/>
                    <a:buChar char="•"/>
                    <a:defRPr/>
                  </a:pPr>
                  <a:endParaRPr lang="en-US">
                    <a:latin typeface="Verdana" pitchFamily="34" charset="0"/>
                  </a:endParaRPr>
                </a:p>
              </p:txBody>
            </p:sp>
            <p:sp>
              <p:nvSpPr>
                <p:cNvPr id="65" name="Line 53"/>
                <p:cNvSpPr>
                  <a:spLocks noChangeShapeType="1"/>
                </p:cNvSpPr>
                <p:nvPr/>
              </p:nvSpPr>
              <p:spPr bwMode="white">
                <a:xfrm>
                  <a:off x="4992" y="0"/>
                  <a:ext cx="0" cy="4320"/>
                </a:xfrm>
                <a:prstGeom prst="line">
                  <a:avLst/>
                </a:prstGeom>
                <a:noFill/>
                <a:ln w="9525">
                  <a:pattFill prst="pct30">
                    <a:fgClr>
                      <a:schemeClr val="folHlink"/>
                    </a:fgClr>
                    <a:bgClr>
                      <a:schemeClr val="bg1"/>
                    </a:bgClr>
                  </a:pattFill>
                  <a:round/>
                  <a:headEnd/>
                  <a:tailEnd/>
                </a:ln>
                <a:effectLst/>
              </p:spPr>
              <p:txBody>
                <a:bodyPr wrap="none" anchor="ctr"/>
                <a:lstStyle/>
                <a:p>
                  <a:pPr>
                    <a:buFont typeface="Wingdings" pitchFamily="2" charset="2"/>
                    <a:buChar char="•"/>
                    <a:defRPr/>
                  </a:pPr>
                  <a:endParaRPr lang="en-US">
                    <a:latin typeface="Verdana" pitchFamily="34" charset="0"/>
                  </a:endParaRPr>
                </a:p>
              </p:txBody>
            </p:sp>
            <p:sp>
              <p:nvSpPr>
                <p:cNvPr id="66" name="Line 54"/>
                <p:cNvSpPr>
                  <a:spLocks noChangeShapeType="1"/>
                </p:cNvSpPr>
                <p:nvPr/>
              </p:nvSpPr>
              <p:spPr bwMode="white">
                <a:xfrm>
                  <a:off x="5184" y="0"/>
                  <a:ext cx="0" cy="4320"/>
                </a:xfrm>
                <a:prstGeom prst="line">
                  <a:avLst/>
                </a:prstGeom>
                <a:noFill/>
                <a:ln w="9525">
                  <a:pattFill prst="pct30">
                    <a:fgClr>
                      <a:schemeClr val="folHlink"/>
                    </a:fgClr>
                    <a:bgClr>
                      <a:schemeClr val="bg1"/>
                    </a:bgClr>
                  </a:pattFill>
                  <a:round/>
                  <a:headEnd/>
                  <a:tailEnd/>
                </a:ln>
                <a:effectLst/>
              </p:spPr>
              <p:txBody>
                <a:bodyPr wrap="none" anchor="ctr"/>
                <a:lstStyle/>
                <a:p>
                  <a:pPr>
                    <a:buFont typeface="Wingdings" pitchFamily="2" charset="2"/>
                    <a:buChar char="•"/>
                    <a:defRPr/>
                  </a:pPr>
                  <a:endParaRPr lang="en-US">
                    <a:latin typeface="Verdana" pitchFamily="34" charset="0"/>
                  </a:endParaRPr>
                </a:p>
              </p:txBody>
            </p:sp>
            <p:sp>
              <p:nvSpPr>
                <p:cNvPr id="67" name="Line 55"/>
                <p:cNvSpPr>
                  <a:spLocks noChangeShapeType="1"/>
                </p:cNvSpPr>
                <p:nvPr/>
              </p:nvSpPr>
              <p:spPr bwMode="white">
                <a:xfrm>
                  <a:off x="5376" y="0"/>
                  <a:ext cx="0" cy="4320"/>
                </a:xfrm>
                <a:prstGeom prst="line">
                  <a:avLst/>
                </a:prstGeom>
                <a:noFill/>
                <a:ln w="9525">
                  <a:pattFill prst="pct30">
                    <a:fgClr>
                      <a:schemeClr val="folHlink"/>
                    </a:fgClr>
                    <a:bgClr>
                      <a:schemeClr val="bg1"/>
                    </a:bgClr>
                  </a:pattFill>
                  <a:round/>
                  <a:headEnd/>
                  <a:tailEnd/>
                </a:ln>
                <a:effectLst/>
              </p:spPr>
              <p:txBody>
                <a:bodyPr wrap="none" anchor="ctr"/>
                <a:lstStyle/>
                <a:p>
                  <a:pPr>
                    <a:buFont typeface="Wingdings" pitchFamily="2" charset="2"/>
                    <a:buChar char="•"/>
                    <a:defRPr/>
                  </a:pPr>
                  <a:endParaRPr lang="en-US">
                    <a:latin typeface="Verdana" pitchFamily="34" charset="0"/>
                  </a:endParaRPr>
                </a:p>
              </p:txBody>
            </p:sp>
            <p:sp>
              <p:nvSpPr>
                <p:cNvPr id="68" name="Line 56"/>
                <p:cNvSpPr>
                  <a:spLocks noChangeShapeType="1"/>
                </p:cNvSpPr>
                <p:nvPr/>
              </p:nvSpPr>
              <p:spPr bwMode="white">
                <a:xfrm>
                  <a:off x="5568" y="0"/>
                  <a:ext cx="0" cy="4320"/>
                </a:xfrm>
                <a:prstGeom prst="line">
                  <a:avLst/>
                </a:prstGeom>
                <a:noFill/>
                <a:ln w="9525">
                  <a:pattFill prst="pct30">
                    <a:fgClr>
                      <a:schemeClr val="folHlink"/>
                    </a:fgClr>
                    <a:bgClr>
                      <a:schemeClr val="bg1"/>
                    </a:bgClr>
                  </a:pattFill>
                  <a:round/>
                  <a:headEnd/>
                  <a:tailEnd/>
                </a:ln>
                <a:effectLst/>
              </p:spPr>
              <p:txBody>
                <a:bodyPr wrap="none" anchor="ctr"/>
                <a:lstStyle/>
                <a:p>
                  <a:pPr>
                    <a:buFont typeface="Wingdings" pitchFamily="2" charset="2"/>
                    <a:buChar char="•"/>
                    <a:defRPr/>
                  </a:pPr>
                  <a:endParaRPr lang="en-US">
                    <a:latin typeface="Verdana" pitchFamily="34" charset="0"/>
                  </a:endParaRPr>
                </a:p>
              </p:txBody>
            </p:sp>
          </p:grpSp>
          <p:sp>
            <p:nvSpPr>
              <p:cNvPr id="17" name="Line 57"/>
              <p:cNvSpPr>
                <a:spLocks noChangeShapeType="1"/>
              </p:cNvSpPr>
              <p:nvPr/>
            </p:nvSpPr>
            <p:spPr bwMode="ltGray">
              <a:xfrm>
                <a:off x="5568" y="0"/>
                <a:ext cx="0" cy="1488"/>
              </a:xfrm>
              <a:prstGeom prst="line">
                <a:avLst/>
              </a:prstGeom>
              <a:noFill/>
              <a:ln w="9525">
                <a:solidFill>
                  <a:schemeClr val="hlink"/>
                </a:solidFill>
                <a:round/>
                <a:headEnd/>
                <a:tailEnd/>
              </a:ln>
              <a:effectLst/>
            </p:spPr>
            <p:txBody>
              <a:bodyPr wrap="none" anchor="ctr"/>
              <a:lstStyle/>
              <a:p>
                <a:pPr>
                  <a:buFont typeface="Wingdings" pitchFamily="2" charset="2"/>
                  <a:buChar char="•"/>
                  <a:defRPr/>
                </a:pPr>
                <a:endParaRPr lang="en-US">
                  <a:latin typeface="Verdana" pitchFamily="34" charset="0"/>
                </a:endParaRPr>
              </a:p>
            </p:txBody>
          </p:sp>
        </p:grpSp>
        <p:grpSp>
          <p:nvGrpSpPr>
            <p:cNvPr id="6" name="Group 58"/>
            <p:cNvGrpSpPr>
              <a:grpSpLocks/>
            </p:cNvGrpSpPr>
            <p:nvPr userDrawn="1"/>
          </p:nvGrpSpPr>
          <p:grpSpPr bwMode="auto">
            <a:xfrm>
              <a:off x="3" y="559"/>
              <a:ext cx="4192" cy="1796"/>
              <a:chOff x="3" y="559"/>
              <a:chExt cx="4192" cy="1796"/>
            </a:xfrm>
          </p:grpSpPr>
          <p:sp>
            <p:nvSpPr>
              <p:cNvPr id="11" name="Line 59"/>
              <p:cNvSpPr>
                <a:spLocks noChangeShapeType="1"/>
              </p:cNvSpPr>
              <p:nvPr/>
            </p:nvSpPr>
            <p:spPr bwMode="ltGray">
              <a:xfrm>
                <a:off x="506" y="559"/>
                <a:ext cx="0" cy="1796"/>
              </a:xfrm>
              <a:prstGeom prst="line">
                <a:avLst/>
              </a:prstGeom>
              <a:noFill/>
              <a:ln w="9525">
                <a:solidFill>
                  <a:schemeClr val="hlink"/>
                </a:solidFill>
                <a:round/>
                <a:headEnd/>
                <a:tailEnd/>
              </a:ln>
              <a:effectLst/>
            </p:spPr>
            <p:txBody>
              <a:bodyPr wrap="none" anchor="ctr"/>
              <a:lstStyle/>
              <a:p>
                <a:pPr>
                  <a:buFont typeface="Wingdings" pitchFamily="2" charset="2"/>
                  <a:buChar char="•"/>
                  <a:defRPr/>
                </a:pPr>
                <a:endParaRPr lang="en-US">
                  <a:latin typeface="Verdana" pitchFamily="34" charset="0"/>
                </a:endParaRPr>
              </a:p>
            </p:txBody>
          </p:sp>
          <p:sp>
            <p:nvSpPr>
              <p:cNvPr id="12" name="Line 60"/>
              <p:cNvSpPr>
                <a:spLocks noChangeShapeType="1"/>
              </p:cNvSpPr>
              <p:nvPr/>
            </p:nvSpPr>
            <p:spPr bwMode="ltGray">
              <a:xfrm flipH="1" flipV="1">
                <a:off x="3" y="1924"/>
                <a:ext cx="3211" cy="1"/>
              </a:xfrm>
              <a:prstGeom prst="line">
                <a:avLst/>
              </a:prstGeom>
              <a:noFill/>
              <a:ln w="9525">
                <a:solidFill>
                  <a:schemeClr val="hlink"/>
                </a:solidFill>
                <a:round/>
                <a:headEnd/>
                <a:tailEnd/>
              </a:ln>
              <a:effectLst/>
            </p:spPr>
            <p:txBody>
              <a:bodyPr wrap="none" anchor="ctr"/>
              <a:lstStyle/>
              <a:p>
                <a:pPr>
                  <a:buFont typeface="Wingdings" pitchFamily="2" charset="2"/>
                  <a:buChar char="•"/>
                  <a:defRPr/>
                </a:pPr>
                <a:endParaRPr lang="en-US">
                  <a:latin typeface="Verdana" pitchFamily="34" charset="0"/>
                </a:endParaRPr>
              </a:p>
            </p:txBody>
          </p:sp>
          <p:sp>
            <p:nvSpPr>
              <p:cNvPr id="13" name="Line 61"/>
              <p:cNvSpPr>
                <a:spLocks noChangeShapeType="1"/>
              </p:cNvSpPr>
              <p:nvPr/>
            </p:nvSpPr>
            <p:spPr bwMode="ltGray">
              <a:xfrm flipH="1" flipV="1">
                <a:off x="384" y="938"/>
                <a:ext cx="3811" cy="1"/>
              </a:xfrm>
              <a:prstGeom prst="line">
                <a:avLst/>
              </a:prstGeom>
              <a:noFill/>
              <a:ln w="9525">
                <a:solidFill>
                  <a:schemeClr val="hlink"/>
                </a:solidFill>
                <a:round/>
                <a:headEnd/>
                <a:tailEnd/>
              </a:ln>
              <a:effectLst/>
            </p:spPr>
            <p:txBody>
              <a:bodyPr wrap="none" anchor="ctr"/>
              <a:lstStyle/>
              <a:p>
                <a:pPr>
                  <a:buFont typeface="Wingdings" pitchFamily="2" charset="2"/>
                  <a:buChar char="•"/>
                  <a:defRPr/>
                </a:pPr>
                <a:endParaRPr lang="en-US">
                  <a:latin typeface="Verdana" pitchFamily="34" charset="0"/>
                </a:endParaRPr>
              </a:p>
            </p:txBody>
          </p:sp>
          <p:sp>
            <p:nvSpPr>
              <p:cNvPr id="14" name="Arc 62"/>
              <p:cNvSpPr>
                <a:spLocks/>
              </p:cNvSpPr>
              <p:nvPr/>
            </p:nvSpPr>
            <p:spPr bwMode="ltGray">
              <a:xfrm rot="16200000" flipH="1">
                <a:off x="426" y="860"/>
                <a:ext cx="156" cy="157"/>
              </a:xfrm>
              <a:custGeom>
                <a:avLst/>
                <a:gdLst>
                  <a:gd name="G0" fmla="+- 21595 0 0"/>
                  <a:gd name="G1" fmla="+- 21600 0 0"/>
                  <a:gd name="G2" fmla="+- 21600 0 0"/>
                  <a:gd name="T0" fmla="*/ 21114 w 43195"/>
                  <a:gd name="T1" fmla="*/ 5 h 43200"/>
                  <a:gd name="T2" fmla="*/ 0 w 43195"/>
                  <a:gd name="T3" fmla="*/ 22056 h 43200"/>
                  <a:gd name="T4" fmla="*/ 21595 w 43195"/>
                  <a:gd name="T5" fmla="*/ 21600 h 43200"/>
                </a:gdLst>
                <a:ahLst/>
                <a:cxnLst>
                  <a:cxn ang="0">
                    <a:pos x="T0" y="T1"/>
                  </a:cxn>
                  <a:cxn ang="0">
                    <a:pos x="T2" y="T3"/>
                  </a:cxn>
                  <a:cxn ang="0">
                    <a:pos x="T4" y="T5"/>
                  </a:cxn>
                </a:cxnLst>
                <a:rect l="0" t="0" r="r" b="b"/>
                <a:pathLst>
                  <a:path w="43195" h="43200" fill="none" extrusionOk="0">
                    <a:moveTo>
                      <a:pt x="21114" y="5"/>
                    </a:moveTo>
                    <a:cubicBezTo>
                      <a:pt x="21274" y="1"/>
                      <a:pt x="21434" y="-1"/>
                      <a:pt x="21595" y="0"/>
                    </a:cubicBezTo>
                    <a:cubicBezTo>
                      <a:pt x="33524" y="0"/>
                      <a:pt x="43195" y="9670"/>
                      <a:pt x="43195" y="21600"/>
                    </a:cubicBezTo>
                    <a:cubicBezTo>
                      <a:pt x="43195" y="33529"/>
                      <a:pt x="33524" y="43200"/>
                      <a:pt x="21595" y="43200"/>
                    </a:cubicBezTo>
                    <a:cubicBezTo>
                      <a:pt x="9843" y="43200"/>
                      <a:pt x="247" y="33805"/>
                      <a:pt x="-1" y="22056"/>
                    </a:cubicBezTo>
                  </a:path>
                  <a:path w="43195" h="43200" stroke="0" extrusionOk="0">
                    <a:moveTo>
                      <a:pt x="21114" y="5"/>
                    </a:moveTo>
                    <a:cubicBezTo>
                      <a:pt x="21274" y="1"/>
                      <a:pt x="21434" y="-1"/>
                      <a:pt x="21595" y="0"/>
                    </a:cubicBezTo>
                    <a:cubicBezTo>
                      <a:pt x="33524" y="0"/>
                      <a:pt x="43195" y="9670"/>
                      <a:pt x="43195" y="21600"/>
                    </a:cubicBezTo>
                    <a:cubicBezTo>
                      <a:pt x="43195" y="33529"/>
                      <a:pt x="33524" y="43200"/>
                      <a:pt x="21595" y="43200"/>
                    </a:cubicBezTo>
                    <a:cubicBezTo>
                      <a:pt x="9843" y="43200"/>
                      <a:pt x="247" y="33805"/>
                      <a:pt x="-1" y="22056"/>
                    </a:cubicBezTo>
                    <a:lnTo>
                      <a:pt x="21595" y="21600"/>
                    </a:lnTo>
                    <a:close/>
                  </a:path>
                </a:pathLst>
              </a:custGeom>
              <a:noFill/>
              <a:ln w="9525">
                <a:solidFill>
                  <a:schemeClr val="hlink"/>
                </a:solidFill>
                <a:round/>
                <a:headEnd/>
                <a:tailEnd/>
              </a:ln>
              <a:effectLst/>
            </p:spPr>
            <p:txBody>
              <a:bodyPr wrap="none" anchor="ctr"/>
              <a:lstStyle/>
              <a:p>
                <a:pPr>
                  <a:buFont typeface="Wingdings" pitchFamily="2" charset="2"/>
                  <a:buChar char="•"/>
                  <a:defRPr/>
                </a:pPr>
                <a:endParaRPr lang="en-US">
                  <a:latin typeface="Verdana" pitchFamily="34" charset="0"/>
                </a:endParaRPr>
              </a:p>
            </p:txBody>
          </p:sp>
        </p:grpSp>
        <p:grpSp>
          <p:nvGrpSpPr>
            <p:cNvPr id="7" name="Group 63"/>
            <p:cNvGrpSpPr>
              <a:grpSpLocks/>
            </p:cNvGrpSpPr>
            <p:nvPr userDrawn="1"/>
          </p:nvGrpSpPr>
          <p:grpSpPr bwMode="auto">
            <a:xfrm>
              <a:off x="1480" y="1952"/>
              <a:ext cx="3808" cy="1812"/>
              <a:chOff x="1480" y="1952"/>
              <a:chExt cx="3808" cy="1812"/>
            </a:xfrm>
          </p:grpSpPr>
          <p:sp>
            <p:nvSpPr>
              <p:cNvPr id="8" name="Line 64"/>
              <p:cNvSpPr>
                <a:spLocks noChangeShapeType="1"/>
              </p:cNvSpPr>
              <p:nvPr/>
            </p:nvSpPr>
            <p:spPr bwMode="ltGray">
              <a:xfrm flipV="1">
                <a:off x="1480" y="3442"/>
                <a:ext cx="3808" cy="0"/>
              </a:xfrm>
              <a:prstGeom prst="line">
                <a:avLst/>
              </a:prstGeom>
              <a:noFill/>
              <a:ln w="9525">
                <a:solidFill>
                  <a:schemeClr val="hlink"/>
                </a:solidFill>
                <a:round/>
                <a:headEnd/>
                <a:tailEnd/>
              </a:ln>
              <a:effectLst/>
            </p:spPr>
            <p:txBody>
              <a:bodyPr wrap="none" anchor="ctr"/>
              <a:lstStyle/>
              <a:p>
                <a:pPr>
                  <a:buFont typeface="Wingdings" pitchFamily="2" charset="2"/>
                  <a:buChar char="•"/>
                  <a:defRPr/>
                </a:pPr>
                <a:endParaRPr lang="en-US">
                  <a:latin typeface="Verdana" pitchFamily="34" charset="0"/>
                </a:endParaRPr>
              </a:p>
            </p:txBody>
          </p:sp>
          <p:sp>
            <p:nvSpPr>
              <p:cNvPr id="9" name="Line 65"/>
              <p:cNvSpPr>
                <a:spLocks noChangeShapeType="1"/>
              </p:cNvSpPr>
              <p:nvPr/>
            </p:nvSpPr>
            <p:spPr bwMode="ltGray">
              <a:xfrm flipH="1">
                <a:off x="5172" y="1952"/>
                <a:ext cx="0" cy="1812"/>
              </a:xfrm>
              <a:prstGeom prst="line">
                <a:avLst/>
              </a:prstGeom>
              <a:noFill/>
              <a:ln w="9525">
                <a:solidFill>
                  <a:schemeClr val="hlink"/>
                </a:solidFill>
                <a:round/>
                <a:headEnd/>
                <a:tailEnd/>
              </a:ln>
              <a:effectLst/>
            </p:spPr>
            <p:txBody>
              <a:bodyPr wrap="none" anchor="ctr"/>
              <a:lstStyle/>
              <a:p>
                <a:pPr>
                  <a:buFont typeface="Wingdings" pitchFamily="2" charset="2"/>
                  <a:buChar char="•"/>
                  <a:defRPr/>
                </a:pPr>
                <a:endParaRPr lang="en-US">
                  <a:latin typeface="Verdana" pitchFamily="34" charset="0"/>
                </a:endParaRPr>
              </a:p>
            </p:txBody>
          </p:sp>
          <p:sp>
            <p:nvSpPr>
              <p:cNvPr id="10" name="Arc 66"/>
              <p:cNvSpPr>
                <a:spLocks/>
              </p:cNvSpPr>
              <p:nvPr/>
            </p:nvSpPr>
            <p:spPr bwMode="ltGray">
              <a:xfrm rot="5400000">
                <a:off x="5097" y="3347"/>
                <a:ext cx="156" cy="157"/>
              </a:xfrm>
              <a:custGeom>
                <a:avLst/>
                <a:gdLst>
                  <a:gd name="G0" fmla="+- 21595 0 0"/>
                  <a:gd name="G1" fmla="+- 21600 0 0"/>
                  <a:gd name="G2" fmla="+- 21600 0 0"/>
                  <a:gd name="T0" fmla="*/ 21114 w 43195"/>
                  <a:gd name="T1" fmla="*/ 5 h 43200"/>
                  <a:gd name="T2" fmla="*/ 0 w 43195"/>
                  <a:gd name="T3" fmla="*/ 22056 h 43200"/>
                  <a:gd name="T4" fmla="*/ 21595 w 43195"/>
                  <a:gd name="T5" fmla="*/ 21600 h 43200"/>
                </a:gdLst>
                <a:ahLst/>
                <a:cxnLst>
                  <a:cxn ang="0">
                    <a:pos x="T0" y="T1"/>
                  </a:cxn>
                  <a:cxn ang="0">
                    <a:pos x="T2" y="T3"/>
                  </a:cxn>
                  <a:cxn ang="0">
                    <a:pos x="T4" y="T5"/>
                  </a:cxn>
                </a:cxnLst>
                <a:rect l="0" t="0" r="r" b="b"/>
                <a:pathLst>
                  <a:path w="43195" h="43200" fill="none" extrusionOk="0">
                    <a:moveTo>
                      <a:pt x="21114" y="5"/>
                    </a:moveTo>
                    <a:cubicBezTo>
                      <a:pt x="21274" y="1"/>
                      <a:pt x="21434" y="-1"/>
                      <a:pt x="21595" y="0"/>
                    </a:cubicBezTo>
                    <a:cubicBezTo>
                      <a:pt x="33524" y="0"/>
                      <a:pt x="43195" y="9670"/>
                      <a:pt x="43195" y="21600"/>
                    </a:cubicBezTo>
                    <a:cubicBezTo>
                      <a:pt x="43195" y="33529"/>
                      <a:pt x="33524" y="43200"/>
                      <a:pt x="21595" y="43200"/>
                    </a:cubicBezTo>
                    <a:cubicBezTo>
                      <a:pt x="9843" y="43200"/>
                      <a:pt x="247" y="33805"/>
                      <a:pt x="-1" y="22056"/>
                    </a:cubicBezTo>
                  </a:path>
                  <a:path w="43195" h="43200" stroke="0" extrusionOk="0">
                    <a:moveTo>
                      <a:pt x="21114" y="5"/>
                    </a:moveTo>
                    <a:cubicBezTo>
                      <a:pt x="21274" y="1"/>
                      <a:pt x="21434" y="-1"/>
                      <a:pt x="21595" y="0"/>
                    </a:cubicBezTo>
                    <a:cubicBezTo>
                      <a:pt x="33524" y="0"/>
                      <a:pt x="43195" y="9670"/>
                      <a:pt x="43195" y="21600"/>
                    </a:cubicBezTo>
                    <a:cubicBezTo>
                      <a:pt x="43195" y="33529"/>
                      <a:pt x="33524" y="43200"/>
                      <a:pt x="21595" y="43200"/>
                    </a:cubicBezTo>
                    <a:cubicBezTo>
                      <a:pt x="9843" y="43200"/>
                      <a:pt x="247" y="33805"/>
                      <a:pt x="-1" y="22056"/>
                    </a:cubicBezTo>
                    <a:lnTo>
                      <a:pt x="21595" y="21600"/>
                    </a:lnTo>
                    <a:close/>
                  </a:path>
                </a:pathLst>
              </a:custGeom>
              <a:noFill/>
              <a:ln w="9525">
                <a:solidFill>
                  <a:schemeClr val="hlink"/>
                </a:solidFill>
                <a:round/>
                <a:headEnd/>
                <a:tailEnd/>
              </a:ln>
              <a:effectLst/>
            </p:spPr>
            <p:txBody>
              <a:bodyPr wrap="none" anchor="ctr"/>
              <a:lstStyle/>
              <a:p>
                <a:pPr>
                  <a:buFont typeface="Wingdings" pitchFamily="2" charset="2"/>
                  <a:buChar char="•"/>
                  <a:defRPr/>
                </a:pPr>
                <a:endParaRPr lang="en-US">
                  <a:latin typeface="Verdana" pitchFamily="34" charset="0"/>
                </a:endParaRPr>
              </a:p>
            </p:txBody>
          </p:sp>
        </p:grpSp>
      </p:grpSp>
      <p:sp>
        <p:nvSpPr>
          <p:cNvPr id="413763" name="Rectangle 67"/>
          <p:cNvSpPr>
            <a:spLocks noGrp="1" noChangeArrowheads="1"/>
          </p:cNvSpPr>
          <p:nvPr>
            <p:ph type="ctrTitle"/>
          </p:nvPr>
        </p:nvSpPr>
        <p:spPr>
          <a:xfrm>
            <a:off x="990600" y="1752600"/>
            <a:ext cx="7772400" cy="1143000"/>
          </a:xfrm>
        </p:spPr>
        <p:txBody>
          <a:bodyPr/>
          <a:lstStyle>
            <a:lvl1pPr>
              <a:defRPr/>
            </a:lvl1pPr>
          </a:lstStyle>
          <a:p>
            <a:r>
              <a:rPr lang="en-US"/>
              <a:t>Click to edit Master title style</a:t>
            </a:r>
          </a:p>
        </p:txBody>
      </p:sp>
      <p:sp>
        <p:nvSpPr>
          <p:cNvPr id="413764" name="Rectangle 68" descr="Rectangle: Click to edit Master text styles&#10;Second level&#10;Third level&#10;Fourth level&#10;Fifth level"/>
          <p:cNvSpPr>
            <a:spLocks noGrp="1" noChangeArrowheads="1"/>
          </p:cNvSpPr>
          <p:nvPr>
            <p:ph type="subTitle" idx="1"/>
          </p:nvPr>
        </p:nvSpPr>
        <p:spPr>
          <a:xfrm>
            <a:off x="990600" y="3309938"/>
            <a:ext cx="6400800" cy="1752600"/>
          </a:xfrm>
        </p:spPr>
        <p:txBody>
          <a:bodyPr/>
          <a:lstStyle>
            <a:lvl1pPr marL="0" indent="0">
              <a:buFont typeface="Wingdings" pitchFamily="2" charset="2"/>
              <a:buNone/>
              <a:defRPr/>
            </a:lvl1pPr>
          </a:lstStyle>
          <a:p>
            <a:r>
              <a:rPr lang="en-US"/>
              <a:t>Click to edit Master subtitle style</a:t>
            </a:r>
          </a:p>
        </p:txBody>
      </p:sp>
      <p:sp>
        <p:nvSpPr>
          <p:cNvPr id="73" name="Rectangle 67"/>
          <p:cNvSpPr>
            <a:spLocks noGrp="1" noChangeArrowheads="1"/>
          </p:cNvSpPr>
          <p:nvPr>
            <p:ph type="sldNum" sz="quarter" idx="4"/>
          </p:nvPr>
        </p:nvSpPr>
        <p:spPr bwMode="auto">
          <a:xfrm>
            <a:off x="8155172" y="6602818"/>
            <a:ext cx="988828" cy="25518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r">
              <a:lnSpc>
                <a:spcPct val="100000"/>
              </a:lnSpc>
              <a:spcBef>
                <a:spcPct val="0"/>
              </a:spcBef>
              <a:buClrTx/>
              <a:buSzTx/>
              <a:buFontTx/>
              <a:buNone/>
              <a:defRPr sz="1200">
                <a:latin typeface="Verdana" pitchFamily="34" charset="0"/>
              </a:defRPr>
            </a:lvl1pPr>
          </a:lstStyle>
          <a:p>
            <a:pPr>
              <a:defRPr/>
            </a:pPr>
            <a:r>
              <a:rPr lang="en-US" dirty="0"/>
              <a:t>L01-</a:t>
            </a:r>
            <a:fld id="{22704540-D8BF-43FA-8BB3-56C1EB556762}" type="slidenum">
              <a:rPr lang="en-US" smtClean="0"/>
              <a:pPr>
                <a:defRPr/>
              </a:pPr>
              <a:t>‹#›</a:t>
            </a:fld>
            <a:endParaRPr lang="en-US" dirty="0"/>
          </a:p>
        </p:txBody>
      </p:sp>
      <p:sp>
        <p:nvSpPr>
          <p:cNvPr id="74" name="Date Placeholder 2"/>
          <p:cNvSpPr>
            <a:spLocks noGrp="1"/>
          </p:cNvSpPr>
          <p:nvPr>
            <p:ph type="dt" sz="half" idx="2"/>
          </p:nvPr>
        </p:nvSpPr>
        <p:spPr>
          <a:xfrm>
            <a:off x="0" y="6592185"/>
            <a:ext cx="1828800" cy="265516"/>
          </a:xfrm>
          <a:prstGeom prst="rect">
            <a:avLst/>
          </a:prstGeom>
        </p:spPr>
        <p:txBody>
          <a:bodyPr anchor="ctr"/>
          <a:lstStyle>
            <a:lvl1pPr algn="l">
              <a:defRPr sz="1200"/>
            </a:lvl1pPr>
          </a:lstStyle>
          <a:p>
            <a:pPr>
              <a:buFont typeface="Wingdings" pitchFamily="-96" charset="2"/>
              <a:buNone/>
              <a:defRPr/>
            </a:pPr>
            <a:r>
              <a:rPr lang="en-US"/>
              <a:t>February 6, 2024</a:t>
            </a:r>
            <a:endParaRPr lang="en-US" dirty="0"/>
          </a:p>
        </p:txBody>
      </p:sp>
      <p:sp>
        <p:nvSpPr>
          <p:cNvPr id="75" name="Footer Placeholder 3"/>
          <p:cNvSpPr>
            <a:spLocks noGrp="1"/>
          </p:cNvSpPr>
          <p:nvPr>
            <p:ph type="ftr" sz="quarter" idx="3"/>
          </p:nvPr>
        </p:nvSpPr>
        <p:spPr>
          <a:xfrm>
            <a:off x="3098800" y="6592185"/>
            <a:ext cx="2895600" cy="265814"/>
          </a:xfrm>
          <a:prstGeom prst="rect">
            <a:avLst/>
          </a:prstGeom>
        </p:spPr>
        <p:txBody>
          <a:bodyPr anchor="ctr"/>
          <a:lstStyle>
            <a:lvl1pPr algn="ctr">
              <a:defRPr sz="1200"/>
            </a:lvl1pPr>
          </a:lstStyle>
          <a:p>
            <a:pPr>
              <a:buFont typeface="Wingdings" pitchFamily="-96" charset="2"/>
              <a:buNone/>
              <a:defRPr/>
            </a:pPr>
            <a:r>
              <a:rPr lang="en-US"/>
              <a:t>6.1920</a:t>
            </a:r>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Rectangle 67"/>
          <p:cNvSpPr>
            <a:spLocks noGrp="1" noChangeArrowheads="1"/>
          </p:cNvSpPr>
          <p:nvPr>
            <p:ph type="sldNum" sz="quarter" idx="4"/>
          </p:nvPr>
        </p:nvSpPr>
        <p:spPr bwMode="auto">
          <a:xfrm>
            <a:off x="8155172" y="6602818"/>
            <a:ext cx="988828" cy="25518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r">
              <a:lnSpc>
                <a:spcPct val="100000"/>
              </a:lnSpc>
              <a:spcBef>
                <a:spcPct val="0"/>
              </a:spcBef>
              <a:buClrTx/>
              <a:buSzTx/>
              <a:buFontTx/>
              <a:buNone/>
              <a:defRPr sz="1200">
                <a:latin typeface="Verdana" pitchFamily="34" charset="0"/>
              </a:defRPr>
            </a:lvl1pPr>
          </a:lstStyle>
          <a:p>
            <a:pPr>
              <a:defRPr/>
            </a:pPr>
            <a:r>
              <a:rPr lang="en-US" dirty="0"/>
              <a:t>L01-</a:t>
            </a:r>
            <a:fld id="{22704540-D8BF-43FA-8BB3-56C1EB556762}" type="slidenum">
              <a:rPr lang="en-US" smtClean="0"/>
              <a:pPr>
                <a:defRPr/>
              </a:pPr>
              <a:t>‹#›</a:t>
            </a:fld>
            <a:endParaRPr lang="en-US" dirty="0"/>
          </a:p>
        </p:txBody>
      </p:sp>
      <p:sp>
        <p:nvSpPr>
          <p:cNvPr id="9" name="Date Placeholder 2"/>
          <p:cNvSpPr>
            <a:spLocks noGrp="1"/>
          </p:cNvSpPr>
          <p:nvPr>
            <p:ph type="dt" sz="half" idx="2"/>
          </p:nvPr>
        </p:nvSpPr>
        <p:spPr>
          <a:xfrm>
            <a:off x="0" y="6592185"/>
            <a:ext cx="1828800" cy="265516"/>
          </a:xfrm>
          <a:prstGeom prst="rect">
            <a:avLst/>
          </a:prstGeom>
        </p:spPr>
        <p:txBody>
          <a:bodyPr anchor="ctr"/>
          <a:lstStyle>
            <a:lvl1pPr algn="l">
              <a:defRPr sz="1200"/>
            </a:lvl1pPr>
          </a:lstStyle>
          <a:p>
            <a:pPr>
              <a:buFont typeface="Wingdings" pitchFamily="-96" charset="2"/>
              <a:buNone/>
              <a:defRPr/>
            </a:pPr>
            <a:r>
              <a:rPr lang="en-US"/>
              <a:t>February 6, 2024</a:t>
            </a:r>
            <a:endParaRPr lang="en-US" dirty="0"/>
          </a:p>
        </p:txBody>
      </p:sp>
      <p:sp>
        <p:nvSpPr>
          <p:cNvPr id="10" name="Footer Placeholder 3"/>
          <p:cNvSpPr>
            <a:spLocks noGrp="1"/>
          </p:cNvSpPr>
          <p:nvPr>
            <p:ph type="ftr" sz="quarter" idx="3"/>
          </p:nvPr>
        </p:nvSpPr>
        <p:spPr>
          <a:xfrm>
            <a:off x="3098800" y="6592185"/>
            <a:ext cx="2895600" cy="265814"/>
          </a:xfrm>
          <a:prstGeom prst="rect">
            <a:avLst/>
          </a:prstGeom>
        </p:spPr>
        <p:txBody>
          <a:bodyPr anchor="ctr"/>
          <a:lstStyle>
            <a:lvl1pPr algn="ctr">
              <a:defRPr sz="1200"/>
            </a:lvl1pPr>
          </a:lstStyle>
          <a:p>
            <a:pPr>
              <a:buFont typeface="Wingdings" pitchFamily="-96" charset="2"/>
              <a:buNone/>
              <a:defRPr/>
            </a:pPr>
            <a:r>
              <a:rPr lang="en-US"/>
              <a:t>6.1920</a:t>
            </a:r>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Rectangle 67"/>
          <p:cNvSpPr>
            <a:spLocks noGrp="1" noChangeArrowheads="1"/>
          </p:cNvSpPr>
          <p:nvPr>
            <p:ph type="sldNum" sz="quarter" idx="4"/>
          </p:nvPr>
        </p:nvSpPr>
        <p:spPr bwMode="auto">
          <a:xfrm>
            <a:off x="8155172" y="6602818"/>
            <a:ext cx="988828" cy="25518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r">
              <a:lnSpc>
                <a:spcPct val="100000"/>
              </a:lnSpc>
              <a:spcBef>
                <a:spcPct val="0"/>
              </a:spcBef>
              <a:buClrTx/>
              <a:buSzTx/>
              <a:buFontTx/>
              <a:buNone/>
              <a:defRPr sz="1200">
                <a:latin typeface="Verdana" pitchFamily="34" charset="0"/>
              </a:defRPr>
            </a:lvl1pPr>
          </a:lstStyle>
          <a:p>
            <a:pPr>
              <a:defRPr/>
            </a:pPr>
            <a:r>
              <a:rPr lang="en-US" dirty="0"/>
              <a:t>L01-</a:t>
            </a:r>
            <a:fld id="{22704540-D8BF-43FA-8BB3-56C1EB556762}" type="slidenum">
              <a:rPr lang="en-US" smtClean="0"/>
              <a:pPr>
                <a:defRPr/>
              </a:pPr>
              <a:t>‹#›</a:t>
            </a:fld>
            <a:endParaRPr lang="en-US" dirty="0"/>
          </a:p>
        </p:txBody>
      </p:sp>
      <p:sp>
        <p:nvSpPr>
          <p:cNvPr id="7" name="Date Placeholder 2"/>
          <p:cNvSpPr>
            <a:spLocks noGrp="1"/>
          </p:cNvSpPr>
          <p:nvPr>
            <p:ph type="dt" sz="half" idx="2"/>
          </p:nvPr>
        </p:nvSpPr>
        <p:spPr>
          <a:xfrm>
            <a:off x="0" y="6592185"/>
            <a:ext cx="1828800" cy="265516"/>
          </a:xfrm>
          <a:prstGeom prst="rect">
            <a:avLst/>
          </a:prstGeom>
        </p:spPr>
        <p:txBody>
          <a:bodyPr anchor="ctr"/>
          <a:lstStyle>
            <a:lvl1pPr algn="l">
              <a:defRPr sz="1200"/>
            </a:lvl1pPr>
          </a:lstStyle>
          <a:p>
            <a:pPr>
              <a:buFont typeface="Wingdings" pitchFamily="-96" charset="2"/>
              <a:buNone/>
              <a:defRPr/>
            </a:pPr>
            <a:r>
              <a:rPr lang="en-US"/>
              <a:t>February 6, 2024</a:t>
            </a:r>
            <a:endParaRPr lang="en-US" dirty="0"/>
          </a:p>
        </p:txBody>
      </p:sp>
      <p:sp>
        <p:nvSpPr>
          <p:cNvPr id="8" name="Footer Placeholder 3"/>
          <p:cNvSpPr>
            <a:spLocks noGrp="1"/>
          </p:cNvSpPr>
          <p:nvPr>
            <p:ph type="ftr" sz="quarter" idx="3"/>
          </p:nvPr>
        </p:nvSpPr>
        <p:spPr>
          <a:xfrm>
            <a:off x="3098800" y="6592185"/>
            <a:ext cx="2895600" cy="265814"/>
          </a:xfrm>
          <a:prstGeom prst="rect">
            <a:avLst/>
          </a:prstGeom>
        </p:spPr>
        <p:txBody>
          <a:bodyPr anchor="ctr"/>
          <a:lstStyle>
            <a:lvl1pPr algn="ctr">
              <a:defRPr sz="1200"/>
            </a:lvl1pPr>
          </a:lstStyle>
          <a:p>
            <a:pPr>
              <a:buFont typeface="Wingdings" pitchFamily="-96" charset="2"/>
              <a:buNone/>
              <a:defRPr/>
            </a:pPr>
            <a:r>
              <a:rPr lang="en-US"/>
              <a:t>6.1920</a:t>
            </a:r>
            <a:endParaRPr lang="en-US" dirty="0"/>
          </a:p>
        </p:txBody>
      </p:sp>
    </p:spTree>
    <p:extLst>
      <p:ext uri="{BB962C8B-B14F-4D97-AF65-F5344CB8AC3E}">
        <p14:creationId xmlns:p14="http://schemas.microsoft.com/office/powerpoint/2010/main" val="347522971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2"/>
          <p:cNvGrpSpPr>
            <a:grpSpLocks/>
          </p:cNvGrpSpPr>
          <p:nvPr/>
        </p:nvGrpSpPr>
        <p:grpSpPr bwMode="auto">
          <a:xfrm>
            <a:off x="0" y="0"/>
            <a:ext cx="9144000" cy="6858000"/>
            <a:chOff x="0" y="0"/>
            <a:chExt cx="5760" cy="4320"/>
          </a:xfrm>
        </p:grpSpPr>
        <p:grpSp>
          <p:nvGrpSpPr>
            <p:cNvPr id="1032" name="Group 3"/>
            <p:cNvGrpSpPr>
              <a:grpSpLocks/>
            </p:cNvGrpSpPr>
            <p:nvPr/>
          </p:nvGrpSpPr>
          <p:grpSpPr bwMode="auto">
            <a:xfrm>
              <a:off x="0" y="0"/>
              <a:ext cx="5760" cy="4320"/>
              <a:chOff x="0" y="0"/>
              <a:chExt cx="5760" cy="4320"/>
            </a:xfrm>
          </p:grpSpPr>
          <p:grpSp>
            <p:nvGrpSpPr>
              <p:cNvPr id="1039" name="Group 4"/>
              <p:cNvGrpSpPr>
                <a:grpSpLocks/>
              </p:cNvGrpSpPr>
              <p:nvPr/>
            </p:nvGrpSpPr>
            <p:grpSpPr bwMode="auto">
              <a:xfrm>
                <a:off x="0" y="192"/>
                <a:ext cx="5760" cy="4032"/>
                <a:chOff x="0" y="192"/>
                <a:chExt cx="5760" cy="4032"/>
              </a:xfrm>
            </p:grpSpPr>
            <p:sp>
              <p:nvSpPr>
                <p:cNvPr id="412677" name="Line 5"/>
                <p:cNvSpPr>
                  <a:spLocks noChangeShapeType="1"/>
                </p:cNvSpPr>
                <p:nvPr/>
              </p:nvSpPr>
              <p:spPr bwMode="white">
                <a:xfrm>
                  <a:off x="0" y="192"/>
                  <a:ext cx="5760" cy="0"/>
                </a:xfrm>
                <a:prstGeom prst="line">
                  <a:avLst/>
                </a:prstGeom>
                <a:noFill/>
                <a:ln w="9525">
                  <a:pattFill prst="pct30">
                    <a:fgClr>
                      <a:schemeClr val="folHlink"/>
                    </a:fgClr>
                    <a:bgClr>
                      <a:schemeClr val="bg1"/>
                    </a:bgClr>
                  </a:pattFill>
                  <a:round/>
                  <a:headEnd/>
                  <a:tailEnd/>
                </a:ln>
                <a:effectLst/>
              </p:spPr>
              <p:txBody>
                <a:bodyPr wrap="none" anchor="ctr"/>
                <a:lstStyle/>
                <a:p>
                  <a:pPr>
                    <a:buFont typeface="Wingdings" pitchFamily="2" charset="2"/>
                    <a:buChar char="•"/>
                    <a:defRPr/>
                  </a:pPr>
                  <a:endParaRPr lang="en-US">
                    <a:latin typeface="Verdana" pitchFamily="34" charset="0"/>
                  </a:endParaRPr>
                </a:p>
              </p:txBody>
            </p:sp>
            <p:sp>
              <p:nvSpPr>
                <p:cNvPr id="412678" name="Line 6"/>
                <p:cNvSpPr>
                  <a:spLocks noChangeShapeType="1"/>
                </p:cNvSpPr>
                <p:nvPr/>
              </p:nvSpPr>
              <p:spPr bwMode="white">
                <a:xfrm>
                  <a:off x="0" y="384"/>
                  <a:ext cx="5760" cy="0"/>
                </a:xfrm>
                <a:prstGeom prst="line">
                  <a:avLst/>
                </a:prstGeom>
                <a:noFill/>
                <a:ln w="9525">
                  <a:pattFill prst="pct30">
                    <a:fgClr>
                      <a:schemeClr val="folHlink"/>
                    </a:fgClr>
                    <a:bgClr>
                      <a:schemeClr val="bg1"/>
                    </a:bgClr>
                  </a:pattFill>
                  <a:round/>
                  <a:headEnd/>
                  <a:tailEnd/>
                </a:ln>
                <a:effectLst/>
              </p:spPr>
              <p:txBody>
                <a:bodyPr wrap="none" anchor="ctr"/>
                <a:lstStyle/>
                <a:p>
                  <a:pPr>
                    <a:buFont typeface="Wingdings" pitchFamily="2" charset="2"/>
                    <a:buChar char="•"/>
                    <a:defRPr/>
                  </a:pPr>
                  <a:endParaRPr lang="en-US">
                    <a:latin typeface="Verdana" pitchFamily="34" charset="0"/>
                  </a:endParaRPr>
                </a:p>
              </p:txBody>
            </p:sp>
            <p:sp>
              <p:nvSpPr>
                <p:cNvPr id="412679" name="Line 7"/>
                <p:cNvSpPr>
                  <a:spLocks noChangeShapeType="1"/>
                </p:cNvSpPr>
                <p:nvPr/>
              </p:nvSpPr>
              <p:spPr bwMode="white">
                <a:xfrm>
                  <a:off x="0" y="576"/>
                  <a:ext cx="5760" cy="0"/>
                </a:xfrm>
                <a:prstGeom prst="line">
                  <a:avLst/>
                </a:prstGeom>
                <a:noFill/>
                <a:ln w="9525">
                  <a:pattFill prst="pct30">
                    <a:fgClr>
                      <a:schemeClr val="folHlink"/>
                    </a:fgClr>
                    <a:bgClr>
                      <a:schemeClr val="bg1"/>
                    </a:bgClr>
                  </a:pattFill>
                  <a:round/>
                  <a:headEnd/>
                  <a:tailEnd/>
                </a:ln>
                <a:effectLst/>
              </p:spPr>
              <p:txBody>
                <a:bodyPr wrap="none" anchor="ctr"/>
                <a:lstStyle/>
                <a:p>
                  <a:pPr>
                    <a:buFont typeface="Wingdings" pitchFamily="2" charset="2"/>
                    <a:buChar char="•"/>
                    <a:defRPr/>
                  </a:pPr>
                  <a:endParaRPr lang="en-US">
                    <a:latin typeface="Verdana" pitchFamily="34" charset="0"/>
                  </a:endParaRPr>
                </a:p>
              </p:txBody>
            </p:sp>
            <p:sp>
              <p:nvSpPr>
                <p:cNvPr id="412680" name="Line 8"/>
                <p:cNvSpPr>
                  <a:spLocks noChangeShapeType="1"/>
                </p:cNvSpPr>
                <p:nvPr/>
              </p:nvSpPr>
              <p:spPr bwMode="white">
                <a:xfrm>
                  <a:off x="0" y="768"/>
                  <a:ext cx="5760" cy="0"/>
                </a:xfrm>
                <a:prstGeom prst="line">
                  <a:avLst/>
                </a:prstGeom>
                <a:noFill/>
                <a:ln w="9525">
                  <a:pattFill prst="pct30">
                    <a:fgClr>
                      <a:schemeClr val="folHlink"/>
                    </a:fgClr>
                    <a:bgClr>
                      <a:schemeClr val="bg1"/>
                    </a:bgClr>
                  </a:pattFill>
                  <a:round/>
                  <a:headEnd/>
                  <a:tailEnd/>
                </a:ln>
                <a:effectLst/>
              </p:spPr>
              <p:txBody>
                <a:bodyPr wrap="none" anchor="ctr"/>
                <a:lstStyle/>
                <a:p>
                  <a:pPr>
                    <a:buFont typeface="Wingdings" pitchFamily="2" charset="2"/>
                    <a:buChar char="•"/>
                    <a:defRPr/>
                  </a:pPr>
                  <a:endParaRPr lang="en-US">
                    <a:latin typeface="Verdana" pitchFamily="34" charset="0"/>
                  </a:endParaRPr>
                </a:p>
              </p:txBody>
            </p:sp>
            <p:sp>
              <p:nvSpPr>
                <p:cNvPr id="412681" name="Line 9"/>
                <p:cNvSpPr>
                  <a:spLocks noChangeShapeType="1"/>
                </p:cNvSpPr>
                <p:nvPr/>
              </p:nvSpPr>
              <p:spPr bwMode="white">
                <a:xfrm>
                  <a:off x="0" y="960"/>
                  <a:ext cx="5760" cy="0"/>
                </a:xfrm>
                <a:prstGeom prst="line">
                  <a:avLst/>
                </a:prstGeom>
                <a:noFill/>
                <a:ln w="9525">
                  <a:pattFill prst="pct30">
                    <a:fgClr>
                      <a:schemeClr val="folHlink"/>
                    </a:fgClr>
                    <a:bgClr>
                      <a:schemeClr val="bg1"/>
                    </a:bgClr>
                  </a:pattFill>
                  <a:round/>
                  <a:headEnd/>
                  <a:tailEnd/>
                </a:ln>
                <a:effectLst/>
              </p:spPr>
              <p:txBody>
                <a:bodyPr wrap="none" anchor="ctr"/>
                <a:lstStyle/>
                <a:p>
                  <a:pPr>
                    <a:buFont typeface="Wingdings" pitchFamily="2" charset="2"/>
                    <a:buChar char="•"/>
                    <a:defRPr/>
                  </a:pPr>
                  <a:endParaRPr lang="en-US">
                    <a:latin typeface="Verdana" pitchFamily="34" charset="0"/>
                  </a:endParaRPr>
                </a:p>
              </p:txBody>
            </p:sp>
            <p:sp>
              <p:nvSpPr>
                <p:cNvPr id="412682" name="Line 10"/>
                <p:cNvSpPr>
                  <a:spLocks noChangeShapeType="1"/>
                </p:cNvSpPr>
                <p:nvPr/>
              </p:nvSpPr>
              <p:spPr bwMode="white">
                <a:xfrm>
                  <a:off x="0" y="1152"/>
                  <a:ext cx="5760" cy="0"/>
                </a:xfrm>
                <a:prstGeom prst="line">
                  <a:avLst/>
                </a:prstGeom>
                <a:noFill/>
                <a:ln w="9525">
                  <a:pattFill prst="pct30">
                    <a:fgClr>
                      <a:schemeClr val="folHlink"/>
                    </a:fgClr>
                    <a:bgClr>
                      <a:schemeClr val="bg1"/>
                    </a:bgClr>
                  </a:pattFill>
                  <a:round/>
                  <a:headEnd/>
                  <a:tailEnd/>
                </a:ln>
                <a:effectLst/>
              </p:spPr>
              <p:txBody>
                <a:bodyPr wrap="none" anchor="ctr"/>
                <a:lstStyle/>
                <a:p>
                  <a:pPr>
                    <a:buFont typeface="Wingdings" pitchFamily="2" charset="2"/>
                    <a:buChar char="•"/>
                    <a:defRPr/>
                  </a:pPr>
                  <a:endParaRPr lang="en-US">
                    <a:latin typeface="Verdana" pitchFamily="34" charset="0"/>
                  </a:endParaRPr>
                </a:p>
              </p:txBody>
            </p:sp>
            <p:sp>
              <p:nvSpPr>
                <p:cNvPr id="412683" name="Line 11"/>
                <p:cNvSpPr>
                  <a:spLocks noChangeShapeType="1"/>
                </p:cNvSpPr>
                <p:nvPr/>
              </p:nvSpPr>
              <p:spPr bwMode="white">
                <a:xfrm>
                  <a:off x="0" y="1344"/>
                  <a:ext cx="5760" cy="0"/>
                </a:xfrm>
                <a:prstGeom prst="line">
                  <a:avLst/>
                </a:prstGeom>
                <a:noFill/>
                <a:ln w="9525">
                  <a:pattFill prst="pct30">
                    <a:fgClr>
                      <a:schemeClr val="folHlink"/>
                    </a:fgClr>
                    <a:bgClr>
                      <a:schemeClr val="bg1"/>
                    </a:bgClr>
                  </a:pattFill>
                  <a:round/>
                  <a:headEnd/>
                  <a:tailEnd/>
                </a:ln>
                <a:effectLst/>
              </p:spPr>
              <p:txBody>
                <a:bodyPr wrap="none" anchor="ctr"/>
                <a:lstStyle/>
                <a:p>
                  <a:pPr>
                    <a:buFont typeface="Wingdings" pitchFamily="2" charset="2"/>
                    <a:buChar char="•"/>
                    <a:defRPr/>
                  </a:pPr>
                  <a:endParaRPr lang="en-US">
                    <a:latin typeface="Verdana" pitchFamily="34" charset="0"/>
                  </a:endParaRPr>
                </a:p>
              </p:txBody>
            </p:sp>
            <p:sp>
              <p:nvSpPr>
                <p:cNvPr id="412684" name="Line 12"/>
                <p:cNvSpPr>
                  <a:spLocks noChangeShapeType="1"/>
                </p:cNvSpPr>
                <p:nvPr/>
              </p:nvSpPr>
              <p:spPr bwMode="white">
                <a:xfrm>
                  <a:off x="0" y="1536"/>
                  <a:ext cx="5760" cy="0"/>
                </a:xfrm>
                <a:prstGeom prst="line">
                  <a:avLst/>
                </a:prstGeom>
                <a:noFill/>
                <a:ln w="9525">
                  <a:pattFill prst="pct30">
                    <a:fgClr>
                      <a:schemeClr val="folHlink"/>
                    </a:fgClr>
                    <a:bgClr>
                      <a:schemeClr val="bg1"/>
                    </a:bgClr>
                  </a:pattFill>
                  <a:round/>
                  <a:headEnd/>
                  <a:tailEnd/>
                </a:ln>
                <a:effectLst/>
              </p:spPr>
              <p:txBody>
                <a:bodyPr wrap="none" anchor="ctr"/>
                <a:lstStyle/>
                <a:p>
                  <a:pPr>
                    <a:buFont typeface="Wingdings" pitchFamily="2" charset="2"/>
                    <a:buChar char="•"/>
                    <a:defRPr/>
                  </a:pPr>
                  <a:endParaRPr lang="en-US">
                    <a:latin typeface="Verdana" pitchFamily="34" charset="0"/>
                  </a:endParaRPr>
                </a:p>
              </p:txBody>
            </p:sp>
            <p:sp>
              <p:nvSpPr>
                <p:cNvPr id="412685" name="Line 13"/>
                <p:cNvSpPr>
                  <a:spLocks noChangeShapeType="1"/>
                </p:cNvSpPr>
                <p:nvPr/>
              </p:nvSpPr>
              <p:spPr bwMode="white">
                <a:xfrm>
                  <a:off x="0" y="1728"/>
                  <a:ext cx="5760" cy="0"/>
                </a:xfrm>
                <a:prstGeom prst="line">
                  <a:avLst/>
                </a:prstGeom>
                <a:noFill/>
                <a:ln w="9525">
                  <a:pattFill prst="pct30">
                    <a:fgClr>
                      <a:schemeClr val="folHlink"/>
                    </a:fgClr>
                    <a:bgClr>
                      <a:schemeClr val="bg1"/>
                    </a:bgClr>
                  </a:pattFill>
                  <a:round/>
                  <a:headEnd/>
                  <a:tailEnd/>
                </a:ln>
                <a:effectLst/>
              </p:spPr>
              <p:txBody>
                <a:bodyPr wrap="none" anchor="ctr"/>
                <a:lstStyle/>
                <a:p>
                  <a:pPr>
                    <a:buFont typeface="Wingdings" pitchFamily="2" charset="2"/>
                    <a:buChar char="•"/>
                    <a:defRPr/>
                  </a:pPr>
                  <a:endParaRPr lang="en-US">
                    <a:latin typeface="Verdana" pitchFamily="34" charset="0"/>
                  </a:endParaRPr>
                </a:p>
              </p:txBody>
            </p:sp>
            <p:sp>
              <p:nvSpPr>
                <p:cNvPr id="412686" name="Line 14"/>
                <p:cNvSpPr>
                  <a:spLocks noChangeShapeType="1"/>
                </p:cNvSpPr>
                <p:nvPr/>
              </p:nvSpPr>
              <p:spPr bwMode="white">
                <a:xfrm>
                  <a:off x="0" y="1920"/>
                  <a:ext cx="5760" cy="0"/>
                </a:xfrm>
                <a:prstGeom prst="line">
                  <a:avLst/>
                </a:prstGeom>
                <a:noFill/>
                <a:ln w="9525">
                  <a:pattFill prst="pct30">
                    <a:fgClr>
                      <a:schemeClr val="folHlink"/>
                    </a:fgClr>
                    <a:bgClr>
                      <a:schemeClr val="bg1"/>
                    </a:bgClr>
                  </a:pattFill>
                  <a:round/>
                  <a:headEnd/>
                  <a:tailEnd/>
                </a:ln>
                <a:effectLst/>
              </p:spPr>
              <p:txBody>
                <a:bodyPr wrap="none" anchor="ctr"/>
                <a:lstStyle/>
                <a:p>
                  <a:pPr>
                    <a:buFont typeface="Wingdings" pitchFamily="2" charset="2"/>
                    <a:buChar char="•"/>
                    <a:defRPr/>
                  </a:pPr>
                  <a:endParaRPr lang="en-US">
                    <a:latin typeface="Verdana" pitchFamily="34" charset="0"/>
                  </a:endParaRPr>
                </a:p>
              </p:txBody>
            </p:sp>
            <p:sp>
              <p:nvSpPr>
                <p:cNvPr id="412687" name="Line 15"/>
                <p:cNvSpPr>
                  <a:spLocks noChangeShapeType="1"/>
                </p:cNvSpPr>
                <p:nvPr/>
              </p:nvSpPr>
              <p:spPr bwMode="white">
                <a:xfrm>
                  <a:off x="0" y="2112"/>
                  <a:ext cx="5760" cy="0"/>
                </a:xfrm>
                <a:prstGeom prst="line">
                  <a:avLst/>
                </a:prstGeom>
                <a:noFill/>
                <a:ln w="9525">
                  <a:pattFill prst="pct30">
                    <a:fgClr>
                      <a:schemeClr val="folHlink"/>
                    </a:fgClr>
                    <a:bgClr>
                      <a:schemeClr val="bg1"/>
                    </a:bgClr>
                  </a:pattFill>
                  <a:round/>
                  <a:headEnd/>
                  <a:tailEnd/>
                </a:ln>
                <a:effectLst/>
              </p:spPr>
              <p:txBody>
                <a:bodyPr wrap="none" anchor="ctr"/>
                <a:lstStyle/>
                <a:p>
                  <a:pPr>
                    <a:buFont typeface="Wingdings" pitchFamily="2" charset="2"/>
                    <a:buChar char="•"/>
                    <a:defRPr/>
                  </a:pPr>
                  <a:endParaRPr lang="en-US">
                    <a:latin typeface="Verdana" pitchFamily="34" charset="0"/>
                  </a:endParaRPr>
                </a:p>
              </p:txBody>
            </p:sp>
            <p:sp>
              <p:nvSpPr>
                <p:cNvPr id="412688" name="Line 16"/>
                <p:cNvSpPr>
                  <a:spLocks noChangeShapeType="1"/>
                </p:cNvSpPr>
                <p:nvPr/>
              </p:nvSpPr>
              <p:spPr bwMode="white">
                <a:xfrm>
                  <a:off x="0" y="2304"/>
                  <a:ext cx="5760" cy="0"/>
                </a:xfrm>
                <a:prstGeom prst="line">
                  <a:avLst/>
                </a:prstGeom>
                <a:noFill/>
                <a:ln w="9525">
                  <a:pattFill prst="pct30">
                    <a:fgClr>
                      <a:schemeClr val="folHlink"/>
                    </a:fgClr>
                    <a:bgClr>
                      <a:schemeClr val="bg1"/>
                    </a:bgClr>
                  </a:pattFill>
                  <a:round/>
                  <a:headEnd/>
                  <a:tailEnd/>
                </a:ln>
                <a:effectLst/>
              </p:spPr>
              <p:txBody>
                <a:bodyPr wrap="none" anchor="ctr"/>
                <a:lstStyle/>
                <a:p>
                  <a:pPr>
                    <a:buFont typeface="Wingdings" pitchFamily="2" charset="2"/>
                    <a:buChar char="•"/>
                    <a:defRPr/>
                  </a:pPr>
                  <a:endParaRPr lang="en-US">
                    <a:latin typeface="Verdana" pitchFamily="34" charset="0"/>
                  </a:endParaRPr>
                </a:p>
              </p:txBody>
            </p:sp>
            <p:sp>
              <p:nvSpPr>
                <p:cNvPr id="412689" name="Line 17"/>
                <p:cNvSpPr>
                  <a:spLocks noChangeShapeType="1"/>
                </p:cNvSpPr>
                <p:nvPr/>
              </p:nvSpPr>
              <p:spPr bwMode="white">
                <a:xfrm>
                  <a:off x="0" y="2496"/>
                  <a:ext cx="5760" cy="0"/>
                </a:xfrm>
                <a:prstGeom prst="line">
                  <a:avLst/>
                </a:prstGeom>
                <a:noFill/>
                <a:ln w="9525">
                  <a:pattFill prst="pct30">
                    <a:fgClr>
                      <a:schemeClr val="folHlink"/>
                    </a:fgClr>
                    <a:bgClr>
                      <a:schemeClr val="bg1"/>
                    </a:bgClr>
                  </a:pattFill>
                  <a:round/>
                  <a:headEnd/>
                  <a:tailEnd/>
                </a:ln>
                <a:effectLst/>
              </p:spPr>
              <p:txBody>
                <a:bodyPr wrap="none" anchor="ctr"/>
                <a:lstStyle/>
                <a:p>
                  <a:pPr>
                    <a:buFont typeface="Wingdings" pitchFamily="2" charset="2"/>
                    <a:buChar char="•"/>
                    <a:defRPr/>
                  </a:pPr>
                  <a:endParaRPr lang="en-US">
                    <a:latin typeface="Verdana" pitchFamily="34" charset="0"/>
                  </a:endParaRPr>
                </a:p>
              </p:txBody>
            </p:sp>
            <p:sp>
              <p:nvSpPr>
                <p:cNvPr id="412690" name="Line 18"/>
                <p:cNvSpPr>
                  <a:spLocks noChangeShapeType="1"/>
                </p:cNvSpPr>
                <p:nvPr/>
              </p:nvSpPr>
              <p:spPr bwMode="white">
                <a:xfrm>
                  <a:off x="0" y="2688"/>
                  <a:ext cx="5760" cy="0"/>
                </a:xfrm>
                <a:prstGeom prst="line">
                  <a:avLst/>
                </a:prstGeom>
                <a:noFill/>
                <a:ln w="9525">
                  <a:pattFill prst="pct30">
                    <a:fgClr>
                      <a:schemeClr val="folHlink"/>
                    </a:fgClr>
                    <a:bgClr>
                      <a:schemeClr val="bg1"/>
                    </a:bgClr>
                  </a:pattFill>
                  <a:round/>
                  <a:headEnd/>
                  <a:tailEnd/>
                </a:ln>
                <a:effectLst/>
              </p:spPr>
              <p:txBody>
                <a:bodyPr wrap="none" anchor="ctr"/>
                <a:lstStyle/>
                <a:p>
                  <a:pPr>
                    <a:buFont typeface="Wingdings" pitchFamily="2" charset="2"/>
                    <a:buChar char="•"/>
                    <a:defRPr/>
                  </a:pPr>
                  <a:endParaRPr lang="en-US">
                    <a:latin typeface="Verdana" pitchFamily="34" charset="0"/>
                  </a:endParaRPr>
                </a:p>
              </p:txBody>
            </p:sp>
            <p:sp>
              <p:nvSpPr>
                <p:cNvPr id="412691" name="Line 19"/>
                <p:cNvSpPr>
                  <a:spLocks noChangeShapeType="1"/>
                </p:cNvSpPr>
                <p:nvPr/>
              </p:nvSpPr>
              <p:spPr bwMode="white">
                <a:xfrm>
                  <a:off x="0" y="2880"/>
                  <a:ext cx="5760" cy="0"/>
                </a:xfrm>
                <a:prstGeom prst="line">
                  <a:avLst/>
                </a:prstGeom>
                <a:noFill/>
                <a:ln w="9525">
                  <a:pattFill prst="pct30">
                    <a:fgClr>
                      <a:schemeClr val="folHlink"/>
                    </a:fgClr>
                    <a:bgClr>
                      <a:schemeClr val="bg1"/>
                    </a:bgClr>
                  </a:pattFill>
                  <a:round/>
                  <a:headEnd/>
                  <a:tailEnd/>
                </a:ln>
                <a:effectLst/>
              </p:spPr>
              <p:txBody>
                <a:bodyPr wrap="none" anchor="ctr"/>
                <a:lstStyle/>
                <a:p>
                  <a:pPr>
                    <a:buFont typeface="Wingdings" pitchFamily="2" charset="2"/>
                    <a:buChar char="•"/>
                    <a:defRPr/>
                  </a:pPr>
                  <a:endParaRPr lang="en-US">
                    <a:latin typeface="Verdana" pitchFamily="34" charset="0"/>
                  </a:endParaRPr>
                </a:p>
              </p:txBody>
            </p:sp>
            <p:sp>
              <p:nvSpPr>
                <p:cNvPr id="412692" name="Line 20"/>
                <p:cNvSpPr>
                  <a:spLocks noChangeShapeType="1"/>
                </p:cNvSpPr>
                <p:nvPr/>
              </p:nvSpPr>
              <p:spPr bwMode="white">
                <a:xfrm>
                  <a:off x="0" y="3072"/>
                  <a:ext cx="5760" cy="0"/>
                </a:xfrm>
                <a:prstGeom prst="line">
                  <a:avLst/>
                </a:prstGeom>
                <a:noFill/>
                <a:ln w="9525">
                  <a:pattFill prst="pct30">
                    <a:fgClr>
                      <a:schemeClr val="folHlink"/>
                    </a:fgClr>
                    <a:bgClr>
                      <a:schemeClr val="bg1"/>
                    </a:bgClr>
                  </a:pattFill>
                  <a:round/>
                  <a:headEnd/>
                  <a:tailEnd/>
                </a:ln>
                <a:effectLst/>
              </p:spPr>
              <p:txBody>
                <a:bodyPr wrap="none" anchor="ctr"/>
                <a:lstStyle/>
                <a:p>
                  <a:pPr>
                    <a:buFont typeface="Wingdings" pitchFamily="2" charset="2"/>
                    <a:buChar char="•"/>
                    <a:defRPr/>
                  </a:pPr>
                  <a:endParaRPr lang="en-US">
                    <a:latin typeface="Verdana" pitchFamily="34" charset="0"/>
                  </a:endParaRPr>
                </a:p>
              </p:txBody>
            </p:sp>
            <p:sp>
              <p:nvSpPr>
                <p:cNvPr id="412693" name="Line 21"/>
                <p:cNvSpPr>
                  <a:spLocks noChangeShapeType="1"/>
                </p:cNvSpPr>
                <p:nvPr/>
              </p:nvSpPr>
              <p:spPr bwMode="white">
                <a:xfrm>
                  <a:off x="0" y="3264"/>
                  <a:ext cx="5760" cy="0"/>
                </a:xfrm>
                <a:prstGeom prst="line">
                  <a:avLst/>
                </a:prstGeom>
                <a:noFill/>
                <a:ln w="9525">
                  <a:pattFill prst="pct30">
                    <a:fgClr>
                      <a:schemeClr val="folHlink"/>
                    </a:fgClr>
                    <a:bgClr>
                      <a:schemeClr val="bg1"/>
                    </a:bgClr>
                  </a:pattFill>
                  <a:round/>
                  <a:headEnd/>
                  <a:tailEnd/>
                </a:ln>
                <a:effectLst/>
              </p:spPr>
              <p:txBody>
                <a:bodyPr wrap="none" anchor="ctr"/>
                <a:lstStyle/>
                <a:p>
                  <a:pPr>
                    <a:buFont typeface="Wingdings" pitchFamily="2" charset="2"/>
                    <a:buChar char="•"/>
                    <a:defRPr/>
                  </a:pPr>
                  <a:endParaRPr lang="en-US">
                    <a:latin typeface="Verdana" pitchFamily="34" charset="0"/>
                  </a:endParaRPr>
                </a:p>
              </p:txBody>
            </p:sp>
            <p:sp>
              <p:nvSpPr>
                <p:cNvPr id="412694" name="Line 22"/>
                <p:cNvSpPr>
                  <a:spLocks noChangeShapeType="1"/>
                </p:cNvSpPr>
                <p:nvPr/>
              </p:nvSpPr>
              <p:spPr bwMode="white">
                <a:xfrm>
                  <a:off x="0" y="3456"/>
                  <a:ext cx="5760" cy="0"/>
                </a:xfrm>
                <a:prstGeom prst="line">
                  <a:avLst/>
                </a:prstGeom>
                <a:noFill/>
                <a:ln w="9525">
                  <a:pattFill prst="pct30">
                    <a:fgClr>
                      <a:schemeClr val="folHlink"/>
                    </a:fgClr>
                    <a:bgClr>
                      <a:schemeClr val="bg1"/>
                    </a:bgClr>
                  </a:pattFill>
                  <a:round/>
                  <a:headEnd/>
                  <a:tailEnd/>
                </a:ln>
                <a:effectLst/>
              </p:spPr>
              <p:txBody>
                <a:bodyPr wrap="none" anchor="ctr"/>
                <a:lstStyle/>
                <a:p>
                  <a:pPr>
                    <a:buFont typeface="Wingdings" pitchFamily="2" charset="2"/>
                    <a:buChar char="•"/>
                    <a:defRPr/>
                  </a:pPr>
                  <a:endParaRPr lang="en-US">
                    <a:latin typeface="Verdana" pitchFamily="34" charset="0"/>
                  </a:endParaRPr>
                </a:p>
              </p:txBody>
            </p:sp>
            <p:sp>
              <p:nvSpPr>
                <p:cNvPr id="412695" name="Line 23"/>
                <p:cNvSpPr>
                  <a:spLocks noChangeShapeType="1"/>
                </p:cNvSpPr>
                <p:nvPr/>
              </p:nvSpPr>
              <p:spPr bwMode="white">
                <a:xfrm>
                  <a:off x="0" y="3648"/>
                  <a:ext cx="5760" cy="0"/>
                </a:xfrm>
                <a:prstGeom prst="line">
                  <a:avLst/>
                </a:prstGeom>
                <a:noFill/>
                <a:ln w="9525">
                  <a:pattFill prst="pct30">
                    <a:fgClr>
                      <a:schemeClr val="folHlink"/>
                    </a:fgClr>
                    <a:bgClr>
                      <a:schemeClr val="bg1"/>
                    </a:bgClr>
                  </a:pattFill>
                  <a:round/>
                  <a:headEnd/>
                  <a:tailEnd/>
                </a:ln>
                <a:effectLst/>
              </p:spPr>
              <p:txBody>
                <a:bodyPr wrap="none" anchor="ctr"/>
                <a:lstStyle/>
                <a:p>
                  <a:pPr>
                    <a:buFont typeface="Wingdings" pitchFamily="2" charset="2"/>
                    <a:buChar char="•"/>
                    <a:defRPr/>
                  </a:pPr>
                  <a:endParaRPr lang="en-US">
                    <a:latin typeface="Verdana" pitchFamily="34" charset="0"/>
                  </a:endParaRPr>
                </a:p>
              </p:txBody>
            </p:sp>
            <p:sp>
              <p:nvSpPr>
                <p:cNvPr id="412696" name="Line 24"/>
                <p:cNvSpPr>
                  <a:spLocks noChangeShapeType="1"/>
                </p:cNvSpPr>
                <p:nvPr/>
              </p:nvSpPr>
              <p:spPr bwMode="white">
                <a:xfrm>
                  <a:off x="0" y="3840"/>
                  <a:ext cx="5760" cy="0"/>
                </a:xfrm>
                <a:prstGeom prst="line">
                  <a:avLst/>
                </a:prstGeom>
                <a:noFill/>
                <a:ln w="9525">
                  <a:pattFill prst="pct30">
                    <a:fgClr>
                      <a:schemeClr val="folHlink"/>
                    </a:fgClr>
                    <a:bgClr>
                      <a:schemeClr val="bg1"/>
                    </a:bgClr>
                  </a:pattFill>
                  <a:round/>
                  <a:headEnd/>
                  <a:tailEnd/>
                </a:ln>
                <a:effectLst/>
              </p:spPr>
              <p:txBody>
                <a:bodyPr wrap="none" anchor="ctr"/>
                <a:lstStyle/>
                <a:p>
                  <a:pPr>
                    <a:buFont typeface="Wingdings" pitchFamily="2" charset="2"/>
                    <a:buChar char="•"/>
                    <a:defRPr/>
                  </a:pPr>
                  <a:endParaRPr lang="en-US">
                    <a:latin typeface="Verdana" pitchFamily="34" charset="0"/>
                  </a:endParaRPr>
                </a:p>
              </p:txBody>
            </p:sp>
            <p:sp>
              <p:nvSpPr>
                <p:cNvPr id="412697" name="Line 25"/>
                <p:cNvSpPr>
                  <a:spLocks noChangeShapeType="1"/>
                </p:cNvSpPr>
                <p:nvPr/>
              </p:nvSpPr>
              <p:spPr bwMode="white">
                <a:xfrm>
                  <a:off x="0" y="4032"/>
                  <a:ext cx="5760" cy="0"/>
                </a:xfrm>
                <a:prstGeom prst="line">
                  <a:avLst/>
                </a:prstGeom>
                <a:noFill/>
                <a:ln w="9525">
                  <a:pattFill prst="pct30">
                    <a:fgClr>
                      <a:schemeClr val="folHlink"/>
                    </a:fgClr>
                    <a:bgClr>
                      <a:schemeClr val="bg1"/>
                    </a:bgClr>
                  </a:pattFill>
                  <a:round/>
                  <a:headEnd/>
                  <a:tailEnd/>
                </a:ln>
                <a:effectLst/>
              </p:spPr>
              <p:txBody>
                <a:bodyPr wrap="none" anchor="ctr"/>
                <a:lstStyle/>
                <a:p>
                  <a:pPr>
                    <a:buFont typeface="Wingdings" pitchFamily="2" charset="2"/>
                    <a:buChar char="•"/>
                    <a:defRPr/>
                  </a:pPr>
                  <a:endParaRPr lang="en-US">
                    <a:latin typeface="Verdana" pitchFamily="34" charset="0"/>
                  </a:endParaRPr>
                </a:p>
              </p:txBody>
            </p:sp>
            <p:sp>
              <p:nvSpPr>
                <p:cNvPr id="412698" name="Line 26"/>
                <p:cNvSpPr>
                  <a:spLocks noChangeShapeType="1"/>
                </p:cNvSpPr>
                <p:nvPr/>
              </p:nvSpPr>
              <p:spPr bwMode="white">
                <a:xfrm>
                  <a:off x="0" y="4224"/>
                  <a:ext cx="5760" cy="0"/>
                </a:xfrm>
                <a:prstGeom prst="line">
                  <a:avLst/>
                </a:prstGeom>
                <a:noFill/>
                <a:ln w="9525">
                  <a:pattFill prst="pct30">
                    <a:fgClr>
                      <a:schemeClr val="folHlink"/>
                    </a:fgClr>
                    <a:bgClr>
                      <a:schemeClr val="bg1"/>
                    </a:bgClr>
                  </a:pattFill>
                  <a:round/>
                  <a:headEnd/>
                  <a:tailEnd/>
                </a:ln>
                <a:effectLst/>
              </p:spPr>
              <p:txBody>
                <a:bodyPr wrap="none" anchor="ctr"/>
                <a:lstStyle/>
                <a:p>
                  <a:pPr>
                    <a:buFont typeface="Wingdings" pitchFamily="2" charset="2"/>
                    <a:buChar char="•"/>
                    <a:defRPr/>
                  </a:pPr>
                  <a:endParaRPr lang="en-US">
                    <a:latin typeface="Verdana" pitchFamily="34" charset="0"/>
                  </a:endParaRPr>
                </a:p>
              </p:txBody>
            </p:sp>
          </p:grpSp>
          <p:grpSp>
            <p:nvGrpSpPr>
              <p:cNvPr id="1040" name="Group 27"/>
              <p:cNvGrpSpPr>
                <a:grpSpLocks/>
              </p:cNvGrpSpPr>
              <p:nvPr/>
            </p:nvGrpSpPr>
            <p:grpSpPr bwMode="auto">
              <a:xfrm>
                <a:off x="192" y="0"/>
                <a:ext cx="5376" cy="4320"/>
                <a:chOff x="192" y="0"/>
                <a:chExt cx="5376" cy="4320"/>
              </a:xfrm>
            </p:grpSpPr>
            <p:sp>
              <p:nvSpPr>
                <p:cNvPr id="412700" name="Line 28"/>
                <p:cNvSpPr>
                  <a:spLocks noChangeShapeType="1"/>
                </p:cNvSpPr>
                <p:nvPr/>
              </p:nvSpPr>
              <p:spPr bwMode="white">
                <a:xfrm>
                  <a:off x="192" y="0"/>
                  <a:ext cx="0" cy="4320"/>
                </a:xfrm>
                <a:prstGeom prst="line">
                  <a:avLst/>
                </a:prstGeom>
                <a:noFill/>
                <a:ln w="9525">
                  <a:pattFill prst="pct30">
                    <a:fgClr>
                      <a:schemeClr val="folHlink"/>
                    </a:fgClr>
                    <a:bgClr>
                      <a:schemeClr val="bg1"/>
                    </a:bgClr>
                  </a:pattFill>
                  <a:round/>
                  <a:headEnd/>
                  <a:tailEnd/>
                </a:ln>
                <a:effectLst/>
              </p:spPr>
              <p:txBody>
                <a:bodyPr wrap="none" anchor="ctr"/>
                <a:lstStyle/>
                <a:p>
                  <a:pPr>
                    <a:buFont typeface="Wingdings" pitchFamily="2" charset="2"/>
                    <a:buChar char="•"/>
                    <a:defRPr/>
                  </a:pPr>
                  <a:endParaRPr lang="en-US">
                    <a:latin typeface="Verdana" pitchFamily="34" charset="0"/>
                  </a:endParaRPr>
                </a:p>
              </p:txBody>
            </p:sp>
            <p:sp>
              <p:nvSpPr>
                <p:cNvPr id="412701" name="Line 29"/>
                <p:cNvSpPr>
                  <a:spLocks noChangeShapeType="1"/>
                </p:cNvSpPr>
                <p:nvPr/>
              </p:nvSpPr>
              <p:spPr bwMode="white">
                <a:xfrm>
                  <a:off x="384" y="0"/>
                  <a:ext cx="0" cy="4320"/>
                </a:xfrm>
                <a:prstGeom prst="line">
                  <a:avLst/>
                </a:prstGeom>
                <a:noFill/>
                <a:ln w="9525">
                  <a:pattFill prst="pct30">
                    <a:fgClr>
                      <a:schemeClr val="folHlink"/>
                    </a:fgClr>
                    <a:bgClr>
                      <a:schemeClr val="bg1"/>
                    </a:bgClr>
                  </a:pattFill>
                  <a:round/>
                  <a:headEnd/>
                  <a:tailEnd/>
                </a:ln>
                <a:effectLst/>
              </p:spPr>
              <p:txBody>
                <a:bodyPr wrap="none" anchor="ctr"/>
                <a:lstStyle/>
                <a:p>
                  <a:pPr>
                    <a:buFont typeface="Wingdings" pitchFamily="2" charset="2"/>
                    <a:buChar char="•"/>
                    <a:defRPr/>
                  </a:pPr>
                  <a:endParaRPr lang="en-US">
                    <a:latin typeface="Verdana" pitchFamily="34" charset="0"/>
                  </a:endParaRPr>
                </a:p>
              </p:txBody>
            </p:sp>
            <p:sp>
              <p:nvSpPr>
                <p:cNvPr id="412702" name="Line 30"/>
                <p:cNvSpPr>
                  <a:spLocks noChangeShapeType="1"/>
                </p:cNvSpPr>
                <p:nvPr/>
              </p:nvSpPr>
              <p:spPr bwMode="white">
                <a:xfrm>
                  <a:off x="576" y="0"/>
                  <a:ext cx="0" cy="4320"/>
                </a:xfrm>
                <a:prstGeom prst="line">
                  <a:avLst/>
                </a:prstGeom>
                <a:noFill/>
                <a:ln w="9525">
                  <a:pattFill prst="pct30">
                    <a:fgClr>
                      <a:schemeClr val="folHlink"/>
                    </a:fgClr>
                    <a:bgClr>
                      <a:schemeClr val="bg1"/>
                    </a:bgClr>
                  </a:pattFill>
                  <a:round/>
                  <a:headEnd/>
                  <a:tailEnd/>
                </a:ln>
                <a:effectLst/>
              </p:spPr>
              <p:txBody>
                <a:bodyPr wrap="none" anchor="ctr"/>
                <a:lstStyle/>
                <a:p>
                  <a:pPr>
                    <a:buFont typeface="Wingdings" pitchFamily="2" charset="2"/>
                    <a:buChar char="•"/>
                    <a:defRPr/>
                  </a:pPr>
                  <a:endParaRPr lang="en-US">
                    <a:latin typeface="Verdana" pitchFamily="34" charset="0"/>
                  </a:endParaRPr>
                </a:p>
              </p:txBody>
            </p:sp>
            <p:sp>
              <p:nvSpPr>
                <p:cNvPr id="412703" name="Line 31"/>
                <p:cNvSpPr>
                  <a:spLocks noChangeShapeType="1"/>
                </p:cNvSpPr>
                <p:nvPr/>
              </p:nvSpPr>
              <p:spPr bwMode="white">
                <a:xfrm>
                  <a:off x="768" y="0"/>
                  <a:ext cx="0" cy="4320"/>
                </a:xfrm>
                <a:prstGeom prst="line">
                  <a:avLst/>
                </a:prstGeom>
                <a:noFill/>
                <a:ln w="9525">
                  <a:pattFill prst="pct30">
                    <a:fgClr>
                      <a:schemeClr val="folHlink"/>
                    </a:fgClr>
                    <a:bgClr>
                      <a:schemeClr val="bg1"/>
                    </a:bgClr>
                  </a:pattFill>
                  <a:round/>
                  <a:headEnd/>
                  <a:tailEnd/>
                </a:ln>
                <a:effectLst/>
              </p:spPr>
              <p:txBody>
                <a:bodyPr wrap="none" anchor="ctr"/>
                <a:lstStyle/>
                <a:p>
                  <a:pPr>
                    <a:buFont typeface="Wingdings" pitchFamily="2" charset="2"/>
                    <a:buChar char="•"/>
                    <a:defRPr/>
                  </a:pPr>
                  <a:endParaRPr lang="en-US">
                    <a:latin typeface="Verdana" pitchFamily="34" charset="0"/>
                  </a:endParaRPr>
                </a:p>
              </p:txBody>
            </p:sp>
            <p:sp>
              <p:nvSpPr>
                <p:cNvPr id="412704" name="Line 32"/>
                <p:cNvSpPr>
                  <a:spLocks noChangeShapeType="1"/>
                </p:cNvSpPr>
                <p:nvPr/>
              </p:nvSpPr>
              <p:spPr bwMode="white">
                <a:xfrm>
                  <a:off x="960" y="0"/>
                  <a:ext cx="0" cy="4320"/>
                </a:xfrm>
                <a:prstGeom prst="line">
                  <a:avLst/>
                </a:prstGeom>
                <a:noFill/>
                <a:ln w="9525">
                  <a:pattFill prst="pct30">
                    <a:fgClr>
                      <a:schemeClr val="folHlink"/>
                    </a:fgClr>
                    <a:bgClr>
                      <a:schemeClr val="bg1"/>
                    </a:bgClr>
                  </a:pattFill>
                  <a:round/>
                  <a:headEnd/>
                  <a:tailEnd/>
                </a:ln>
                <a:effectLst/>
              </p:spPr>
              <p:txBody>
                <a:bodyPr wrap="none" anchor="ctr"/>
                <a:lstStyle/>
                <a:p>
                  <a:pPr>
                    <a:buFont typeface="Wingdings" pitchFamily="2" charset="2"/>
                    <a:buChar char="•"/>
                    <a:defRPr/>
                  </a:pPr>
                  <a:endParaRPr lang="en-US">
                    <a:latin typeface="Verdana" pitchFamily="34" charset="0"/>
                  </a:endParaRPr>
                </a:p>
              </p:txBody>
            </p:sp>
            <p:sp>
              <p:nvSpPr>
                <p:cNvPr id="412705" name="Line 33"/>
                <p:cNvSpPr>
                  <a:spLocks noChangeShapeType="1"/>
                </p:cNvSpPr>
                <p:nvPr/>
              </p:nvSpPr>
              <p:spPr bwMode="white">
                <a:xfrm>
                  <a:off x="1152" y="0"/>
                  <a:ext cx="0" cy="4320"/>
                </a:xfrm>
                <a:prstGeom prst="line">
                  <a:avLst/>
                </a:prstGeom>
                <a:noFill/>
                <a:ln w="9525">
                  <a:pattFill prst="pct30">
                    <a:fgClr>
                      <a:schemeClr val="folHlink"/>
                    </a:fgClr>
                    <a:bgClr>
                      <a:schemeClr val="bg1"/>
                    </a:bgClr>
                  </a:pattFill>
                  <a:round/>
                  <a:headEnd/>
                  <a:tailEnd/>
                </a:ln>
                <a:effectLst/>
              </p:spPr>
              <p:txBody>
                <a:bodyPr wrap="none" anchor="ctr"/>
                <a:lstStyle/>
                <a:p>
                  <a:pPr>
                    <a:buFont typeface="Wingdings" pitchFamily="2" charset="2"/>
                    <a:buChar char="•"/>
                    <a:defRPr/>
                  </a:pPr>
                  <a:endParaRPr lang="en-US">
                    <a:latin typeface="Verdana" pitchFamily="34" charset="0"/>
                  </a:endParaRPr>
                </a:p>
              </p:txBody>
            </p:sp>
            <p:sp>
              <p:nvSpPr>
                <p:cNvPr id="412706" name="Line 34"/>
                <p:cNvSpPr>
                  <a:spLocks noChangeShapeType="1"/>
                </p:cNvSpPr>
                <p:nvPr/>
              </p:nvSpPr>
              <p:spPr bwMode="white">
                <a:xfrm>
                  <a:off x="1344" y="0"/>
                  <a:ext cx="0" cy="4320"/>
                </a:xfrm>
                <a:prstGeom prst="line">
                  <a:avLst/>
                </a:prstGeom>
                <a:noFill/>
                <a:ln w="9525">
                  <a:pattFill prst="pct30">
                    <a:fgClr>
                      <a:schemeClr val="folHlink"/>
                    </a:fgClr>
                    <a:bgClr>
                      <a:schemeClr val="bg1"/>
                    </a:bgClr>
                  </a:pattFill>
                  <a:round/>
                  <a:headEnd/>
                  <a:tailEnd/>
                </a:ln>
                <a:effectLst/>
              </p:spPr>
              <p:txBody>
                <a:bodyPr wrap="none" anchor="ctr"/>
                <a:lstStyle/>
                <a:p>
                  <a:pPr>
                    <a:buFont typeface="Wingdings" pitchFamily="2" charset="2"/>
                    <a:buChar char="•"/>
                    <a:defRPr/>
                  </a:pPr>
                  <a:endParaRPr lang="en-US">
                    <a:latin typeface="Verdana" pitchFamily="34" charset="0"/>
                  </a:endParaRPr>
                </a:p>
              </p:txBody>
            </p:sp>
            <p:sp>
              <p:nvSpPr>
                <p:cNvPr id="412707" name="Line 35"/>
                <p:cNvSpPr>
                  <a:spLocks noChangeShapeType="1"/>
                </p:cNvSpPr>
                <p:nvPr/>
              </p:nvSpPr>
              <p:spPr bwMode="white">
                <a:xfrm>
                  <a:off x="1536" y="0"/>
                  <a:ext cx="0" cy="4320"/>
                </a:xfrm>
                <a:prstGeom prst="line">
                  <a:avLst/>
                </a:prstGeom>
                <a:noFill/>
                <a:ln w="9525">
                  <a:pattFill prst="pct30">
                    <a:fgClr>
                      <a:schemeClr val="folHlink"/>
                    </a:fgClr>
                    <a:bgClr>
                      <a:schemeClr val="bg1"/>
                    </a:bgClr>
                  </a:pattFill>
                  <a:round/>
                  <a:headEnd/>
                  <a:tailEnd/>
                </a:ln>
                <a:effectLst/>
              </p:spPr>
              <p:txBody>
                <a:bodyPr wrap="none" anchor="ctr"/>
                <a:lstStyle/>
                <a:p>
                  <a:pPr>
                    <a:buFont typeface="Wingdings" pitchFamily="2" charset="2"/>
                    <a:buChar char="•"/>
                    <a:defRPr/>
                  </a:pPr>
                  <a:endParaRPr lang="en-US">
                    <a:latin typeface="Verdana" pitchFamily="34" charset="0"/>
                  </a:endParaRPr>
                </a:p>
              </p:txBody>
            </p:sp>
            <p:sp>
              <p:nvSpPr>
                <p:cNvPr id="412708" name="Line 36"/>
                <p:cNvSpPr>
                  <a:spLocks noChangeShapeType="1"/>
                </p:cNvSpPr>
                <p:nvPr/>
              </p:nvSpPr>
              <p:spPr bwMode="white">
                <a:xfrm>
                  <a:off x="1728" y="0"/>
                  <a:ext cx="0" cy="4320"/>
                </a:xfrm>
                <a:prstGeom prst="line">
                  <a:avLst/>
                </a:prstGeom>
                <a:noFill/>
                <a:ln w="9525">
                  <a:pattFill prst="pct30">
                    <a:fgClr>
                      <a:schemeClr val="folHlink"/>
                    </a:fgClr>
                    <a:bgClr>
                      <a:schemeClr val="bg1"/>
                    </a:bgClr>
                  </a:pattFill>
                  <a:round/>
                  <a:headEnd/>
                  <a:tailEnd/>
                </a:ln>
                <a:effectLst/>
              </p:spPr>
              <p:txBody>
                <a:bodyPr wrap="none" anchor="ctr"/>
                <a:lstStyle/>
                <a:p>
                  <a:pPr>
                    <a:buFont typeface="Wingdings" pitchFamily="2" charset="2"/>
                    <a:buChar char="•"/>
                    <a:defRPr/>
                  </a:pPr>
                  <a:endParaRPr lang="en-US">
                    <a:latin typeface="Verdana" pitchFamily="34" charset="0"/>
                  </a:endParaRPr>
                </a:p>
              </p:txBody>
            </p:sp>
            <p:sp>
              <p:nvSpPr>
                <p:cNvPr id="412709" name="Line 37"/>
                <p:cNvSpPr>
                  <a:spLocks noChangeShapeType="1"/>
                </p:cNvSpPr>
                <p:nvPr/>
              </p:nvSpPr>
              <p:spPr bwMode="white">
                <a:xfrm>
                  <a:off x="1920" y="0"/>
                  <a:ext cx="0" cy="4320"/>
                </a:xfrm>
                <a:prstGeom prst="line">
                  <a:avLst/>
                </a:prstGeom>
                <a:noFill/>
                <a:ln w="9525">
                  <a:pattFill prst="pct30">
                    <a:fgClr>
                      <a:schemeClr val="folHlink"/>
                    </a:fgClr>
                    <a:bgClr>
                      <a:schemeClr val="bg1"/>
                    </a:bgClr>
                  </a:pattFill>
                  <a:round/>
                  <a:headEnd/>
                  <a:tailEnd/>
                </a:ln>
                <a:effectLst/>
              </p:spPr>
              <p:txBody>
                <a:bodyPr wrap="none" anchor="ctr"/>
                <a:lstStyle/>
                <a:p>
                  <a:pPr>
                    <a:buFont typeface="Wingdings" pitchFamily="2" charset="2"/>
                    <a:buChar char="•"/>
                    <a:defRPr/>
                  </a:pPr>
                  <a:endParaRPr lang="en-US">
                    <a:latin typeface="Verdana" pitchFamily="34" charset="0"/>
                  </a:endParaRPr>
                </a:p>
              </p:txBody>
            </p:sp>
            <p:sp>
              <p:nvSpPr>
                <p:cNvPr id="412710" name="Line 38"/>
                <p:cNvSpPr>
                  <a:spLocks noChangeShapeType="1"/>
                </p:cNvSpPr>
                <p:nvPr/>
              </p:nvSpPr>
              <p:spPr bwMode="white">
                <a:xfrm>
                  <a:off x="2112" y="0"/>
                  <a:ext cx="0" cy="4320"/>
                </a:xfrm>
                <a:prstGeom prst="line">
                  <a:avLst/>
                </a:prstGeom>
                <a:noFill/>
                <a:ln w="9525">
                  <a:pattFill prst="pct30">
                    <a:fgClr>
                      <a:schemeClr val="folHlink"/>
                    </a:fgClr>
                    <a:bgClr>
                      <a:schemeClr val="bg1"/>
                    </a:bgClr>
                  </a:pattFill>
                  <a:round/>
                  <a:headEnd/>
                  <a:tailEnd/>
                </a:ln>
                <a:effectLst/>
              </p:spPr>
              <p:txBody>
                <a:bodyPr wrap="none" anchor="ctr"/>
                <a:lstStyle/>
                <a:p>
                  <a:pPr>
                    <a:buFont typeface="Wingdings" pitchFamily="2" charset="2"/>
                    <a:buChar char="•"/>
                    <a:defRPr/>
                  </a:pPr>
                  <a:endParaRPr lang="en-US">
                    <a:latin typeface="Verdana" pitchFamily="34" charset="0"/>
                  </a:endParaRPr>
                </a:p>
              </p:txBody>
            </p:sp>
            <p:sp>
              <p:nvSpPr>
                <p:cNvPr id="412711" name="Line 39"/>
                <p:cNvSpPr>
                  <a:spLocks noChangeShapeType="1"/>
                </p:cNvSpPr>
                <p:nvPr/>
              </p:nvSpPr>
              <p:spPr bwMode="white">
                <a:xfrm>
                  <a:off x="2304" y="0"/>
                  <a:ext cx="0" cy="4320"/>
                </a:xfrm>
                <a:prstGeom prst="line">
                  <a:avLst/>
                </a:prstGeom>
                <a:noFill/>
                <a:ln w="9525">
                  <a:pattFill prst="pct30">
                    <a:fgClr>
                      <a:schemeClr val="folHlink"/>
                    </a:fgClr>
                    <a:bgClr>
                      <a:schemeClr val="bg1"/>
                    </a:bgClr>
                  </a:pattFill>
                  <a:round/>
                  <a:headEnd/>
                  <a:tailEnd/>
                </a:ln>
                <a:effectLst/>
              </p:spPr>
              <p:txBody>
                <a:bodyPr wrap="none" anchor="ctr"/>
                <a:lstStyle/>
                <a:p>
                  <a:pPr>
                    <a:buFont typeface="Wingdings" pitchFamily="2" charset="2"/>
                    <a:buChar char="•"/>
                    <a:defRPr/>
                  </a:pPr>
                  <a:endParaRPr lang="en-US">
                    <a:latin typeface="Verdana" pitchFamily="34" charset="0"/>
                  </a:endParaRPr>
                </a:p>
              </p:txBody>
            </p:sp>
            <p:sp>
              <p:nvSpPr>
                <p:cNvPr id="412712" name="Line 40"/>
                <p:cNvSpPr>
                  <a:spLocks noChangeShapeType="1"/>
                </p:cNvSpPr>
                <p:nvPr/>
              </p:nvSpPr>
              <p:spPr bwMode="white">
                <a:xfrm>
                  <a:off x="2496" y="0"/>
                  <a:ext cx="0" cy="4320"/>
                </a:xfrm>
                <a:prstGeom prst="line">
                  <a:avLst/>
                </a:prstGeom>
                <a:noFill/>
                <a:ln w="9525">
                  <a:pattFill prst="pct30">
                    <a:fgClr>
                      <a:schemeClr val="folHlink"/>
                    </a:fgClr>
                    <a:bgClr>
                      <a:schemeClr val="bg1"/>
                    </a:bgClr>
                  </a:pattFill>
                  <a:round/>
                  <a:headEnd/>
                  <a:tailEnd/>
                </a:ln>
                <a:effectLst/>
              </p:spPr>
              <p:txBody>
                <a:bodyPr wrap="none" anchor="ctr"/>
                <a:lstStyle/>
                <a:p>
                  <a:pPr>
                    <a:buFont typeface="Wingdings" pitchFamily="2" charset="2"/>
                    <a:buChar char="•"/>
                    <a:defRPr/>
                  </a:pPr>
                  <a:endParaRPr lang="en-US">
                    <a:latin typeface="Verdana" pitchFamily="34" charset="0"/>
                  </a:endParaRPr>
                </a:p>
              </p:txBody>
            </p:sp>
            <p:sp>
              <p:nvSpPr>
                <p:cNvPr id="412713" name="Line 41"/>
                <p:cNvSpPr>
                  <a:spLocks noChangeShapeType="1"/>
                </p:cNvSpPr>
                <p:nvPr/>
              </p:nvSpPr>
              <p:spPr bwMode="white">
                <a:xfrm>
                  <a:off x="2688" y="0"/>
                  <a:ext cx="0" cy="4320"/>
                </a:xfrm>
                <a:prstGeom prst="line">
                  <a:avLst/>
                </a:prstGeom>
                <a:noFill/>
                <a:ln w="9525">
                  <a:pattFill prst="pct30">
                    <a:fgClr>
                      <a:schemeClr val="folHlink"/>
                    </a:fgClr>
                    <a:bgClr>
                      <a:schemeClr val="bg1"/>
                    </a:bgClr>
                  </a:pattFill>
                  <a:round/>
                  <a:headEnd/>
                  <a:tailEnd/>
                </a:ln>
                <a:effectLst/>
              </p:spPr>
              <p:txBody>
                <a:bodyPr wrap="none" anchor="ctr"/>
                <a:lstStyle/>
                <a:p>
                  <a:pPr>
                    <a:buFont typeface="Wingdings" pitchFamily="2" charset="2"/>
                    <a:buChar char="•"/>
                    <a:defRPr/>
                  </a:pPr>
                  <a:endParaRPr lang="en-US">
                    <a:latin typeface="Verdana" pitchFamily="34" charset="0"/>
                  </a:endParaRPr>
                </a:p>
              </p:txBody>
            </p:sp>
            <p:sp>
              <p:nvSpPr>
                <p:cNvPr id="412714" name="Line 42"/>
                <p:cNvSpPr>
                  <a:spLocks noChangeShapeType="1"/>
                </p:cNvSpPr>
                <p:nvPr/>
              </p:nvSpPr>
              <p:spPr bwMode="white">
                <a:xfrm>
                  <a:off x="2880" y="0"/>
                  <a:ext cx="0" cy="4320"/>
                </a:xfrm>
                <a:prstGeom prst="line">
                  <a:avLst/>
                </a:prstGeom>
                <a:noFill/>
                <a:ln w="9525">
                  <a:pattFill prst="pct30">
                    <a:fgClr>
                      <a:schemeClr val="folHlink"/>
                    </a:fgClr>
                    <a:bgClr>
                      <a:schemeClr val="bg1"/>
                    </a:bgClr>
                  </a:pattFill>
                  <a:round/>
                  <a:headEnd/>
                  <a:tailEnd/>
                </a:ln>
                <a:effectLst/>
              </p:spPr>
              <p:txBody>
                <a:bodyPr wrap="none" anchor="ctr"/>
                <a:lstStyle/>
                <a:p>
                  <a:pPr>
                    <a:buFont typeface="Wingdings" pitchFamily="2" charset="2"/>
                    <a:buChar char="•"/>
                    <a:defRPr/>
                  </a:pPr>
                  <a:endParaRPr lang="en-US">
                    <a:latin typeface="Verdana" pitchFamily="34" charset="0"/>
                  </a:endParaRPr>
                </a:p>
              </p:txBody>
            </p:sp>
            <p:sp>
              <p:nvSpPr>
                <p:cNvPr id="412715" name="Line 43"/>
                <p:cNvSpPr>
                  <a:spLocks noChangeShapeType="1"/>
                </p:cNvSpPr>
                <p:nvPr/>
              </p:nvSpPr>
              <p:spPr bwMode="white">
                <a:xfrm>
                  <a:off x="3072" y="0"/>
                  <a:ext cx="0" cy="4320"/>
                </a:xfrm>
                <a:prstGeom prst="line">
                  <a:avLst/>
                </a:prstGeom>
                <a:noFill/>
                <a:ln w="9525">
                  <a:pattFill prst="pct30">
                    <a:fgClr>
                      <a:schemeClr val="folHlink"/>
                    </a:fgClr>
                    <a:bgClr>
                      <a:schemeClr val="bg1"/>
                    </a:bgClr>
                  </a:pattFill>
                  <a:round/>
                  <a:headEnd/>
                  <a:tailEnd/>
                </a:ln>
                <a:effectLst/>
              </p:spPr>
              <p:txBody>
                <a:bodyPr wrap="none" anchor="ctr"/>
                <a:lstStyle/>
                <a:p>
                  <a:pPr>
                    <a:buFont typeface="Wingdings" pitchFamily="2" charset="2"/>
                    <a:buChar char="•"/>
                    <a:defRPr/>
                  </a:pPr>
                  <a:endParaRPr lang="en-US">
                    <a:latin typeface="Verdana" pitchFamily="34" charset="0"/>
                  </a:endParaRPr>
                </a:p>
              </p:txBody>
            </p:sp>
            <p:sp>
              <p:nvSpPr>
                <p:cNvPr id="412716" name="Line 44"/>
                <p:cNvSpPr>
                  <a:spLocks noChangeShapeType="1"/>
                </p:cNvSpPr>
                <p:nvPr/>
              </p:nvSpPr>
              <p:spPr bwMode="white">
                <a:xfrm>
                  <a:off x="3264" y="0"/>
                  <a:ext cx="0" cy="4320"/>
                </a:xfrm>
                <a:prstGeom prst="line">
                  <a:avLst/>
                </a:prstGeom>
                <a:noFill/>
                <a:ln w="9525">
                  <a:pattFill prst="pct30">
                    <a:fgClr>
                      <a:schemeClr val="folHlink"/>
                    </a:fgClr>
                    <a:bgClr>
                      <a:schemeClr val="bg1"/>
                    </a:bgClr>
                  </a:pattFill>
                  <a:round/>
                  <a:headEnd/>
                  <a:tailEnd/>
                </a:ln>
                <a:effectLst/>
              </p:spPr>
              <p:txBody>
                <a:bodyPr wrap="none" anchor="ctr"/>
                <a:lstStyle/>
                <a:p>
                  <a:pPr>
                    <a:buFont typeface="Wingdings" pitchFamily="2" charset="2"/>
                    <a:buChar char="•"/>
                    <a:defRPr/>
                  </a:pPr>
                  <a:endParaRPr lang="en-US">
                    <a:latin typeface="Verdana" pitchFamily="34" charset="0"/>
                  </a:endParaRPr>
                </a:p>
              </p:txBody>
            </p:sp>
            <p:sp>
              <p:nvSpPr>
                <p:cNvPr id="412717" name="Line 45"/>
                <p:cNvSpPr>
                  <a:spLocks noChangeShapeType="1"/>
                </p:cNvSpPr>
                <p:nvPr/>
              </p:nvSpPr>
              <p:spPr bwMode="white">
                <a:xfrm>
                  <a:off x="3456" y="0"/>
                  <a:ext cx="0" cy="4320"/>
                </a:xfrm>
                <a:prstGeom prst="line">
                  <a:avLst/>
                </a:prstGeom>
                <a:noFill/>
                <a:ln w="9525">
                  <a:pattFill prst="pct30">
                    <a:fgClr>
                      <a:schemeClr val="folHlink"/>
                    </a:fgClr>
                    <a:bgClr>
                      <a:schemeClr val="bg1"/>
                    </a:bgClr>
                  </a:pattFill>
                  <a:round/>
                  <a:headEnd/>
                  <a:tailEnd/>
                </a:ln>
                <a:effectLst/>
              </p:spPr>
              <p:txBody>
                <a:bodyPr wrap="none" anchor="ctr"/>
                <a:lstStyle/>
                <a:p>
                  <a:pPr>
                    <a:buFont typeface="Wingdings" pitchFamily="2" charset="2"/>
                    <a:buChar char="•"/>
                    <a:defRPr/>
                  </a:pPr>
                  <a:endParaRPr lang="en-US">
                    <a:latin typeface="Verdana" pitchFamily="34" charset="0"/>
                  </a:endParaRPr>
                </a:p>
              </p:txBody>
            </p:sp>
            <p:sp>
              <p:nvSpPr>
                <p:cNvPr id="412718" name="Line 46"/>
                <p:cNvSpPr>
                  <a:spLocks noChangeShapeType="1"/>
                </p:cNvSpPr>
                <p:nvPr/>
              </p:nvSpPr>
              <p:spPr bwMode="white">
                <a:xfrm>
                  <a:off x="3648" y="0"/>
                  <a:ext cx="0" cy="4320"/>
                </a:xfrm>
                <a:prstGeom prst="line">
                  <a:avLst/>
                </a:prstGeom>
                <a:noFill/>
                <a:ln w="9525">
                  <a:pattFill prst="pct30">
                    <a:fgClr>
                      <a:schemeClr val="folHlink"/>
                    </a:fgClr>
                    <a:bgClr>
                      <a:schemeClr val="bg1"/>
                    </a:bgClr>
                  </a:pattFill>
                  <a:round/>
                  <a:headEnd/>
                  <a:tailEnd/>
                </a:ln>
                <a:effectLst/>
              </p:spPr>
              <p:txBody>
                <a:bodyPr wrap="none" anchor="ctr"/>
                <a:lstStyle/>
                <a:p>
                  <a:pPr>
                    <a:buFont typeface="Wingdings" pitchFamily="2" charset="2"/>
                    <a:buChar char="•"/>
                    <a:defRPr/>
                  </a:pPr>
                  <a:endParaRPr lang="en-US">
                    <a:latin typeface="Verdana" pitchFamily="34" charset="0"/>
                  </a:endParaRPr>
                </a:p>
              </p:txBody>
            </p:sp>
            <p:sp>
              <p:nvSpPr>
                <p:cNvPr id="412719" name="Line 47"/>
                <p:cNvSpPr>
                  <a:spLocks noChangeShapeType="1"/>
                </p:cNvSpPr>
                <p:nvPr/>
              </p:nvSpPr>
              <p:spPr bwMode="white">
                <a:xfrm>
                  <a:off x="3840" y="0"/>
                  <a:ext cx="0" cy="4320"/>
                </a:xfrm>
                <a:prstGeom prst="line">
                  <a:avLst/>
                </a:prstGeom>
                <a:noFill/>
                <a:ln w="9525">
                  <a:pattFill prst="pct30">
                    <a:fgClr>
                      <a:schemeClr val="folHlink"/>
                    </a:fgClr>
                    <a:bgClr>
                      <a:schemeClr val="bg1"/>
                    </a:bgClr>
                  </a:pattFill>
                  <a:round/>
                  <a:headEnd/>
                  <a:tailEnd/>
                </a:ln>
                <a:effectLst/>
              </p:spPr>
              <p:txBody>
                <a:bodyPr wrap="none" anchor="ctr"/>
                <a:lstStyle/>
                <a:p>
                  <a:pPr>
                    <a:buFont typeface="Wingdings" pitchFamily="2" charset="2"/>
                    <a:buChar char="•"/>
                    <a:defRPr/>
                  </a:pPr>
                  <a:endParaRPr lang="en-US">
                    <a:latin typeface="Verdana" pitchFamily="34" charset="0"/>
                  </a:endParaRPr>
                </a:p>
              </p:txBody>
            </p:sp>
            <p:sp>
              <p:nvSpPr>
                <p:cNvPr id="412720" name="Line 48"/>
                <p:cNvSpPr>
                  <a:spLocks noChangeShapeType="1"/>
                </p:cNvSpPr>
                <p:nvPr/>
              </p:nvSpPr>
              <p:spPr bwMode="white">
                <a:xfrm>
                  <a:off x="4032" y="0"/>
                  <a:ext cx="0" cy="4320"/>
                </a:xfrm>
                <a:prstGeom prst="line">
                  <a:avLst/>
                </a:prstGeom>
                <a:noFill/>
                <a:ln w="9525">
                  <a:pattFill prst="pct30">
                    <a:fgClr>
                      <a:schemeClr val="folHlink"/>
                    </a:fgClr>
                    <a:bgClr>
                      <a:schemeClr val="bg1"/>
                    </a:bgClr>
                  </a:pattFill>
                  <a:round/>
                  <a:headEnd/>
                  <a:tailEnd/>
                </a:ln>
                <a:effectLst/>
              </p:spPr>
              <p:txBody>
                <a:bodyPr wrap="none" anchor="ctr"/>
                <a:lstStyle/>
                <a:p>
                  <a:pPr>
                    <a:buFont typeface="Wingdings" pitchFamily="2" charset="2"/>
                    <a:buChar char="•"/>
                    <a:defRPr/>
                  </a:pPr>
                  <a:endParaRPr lang="en-US">
                    <a:latin typeface="Verdana" pitchFamily="34" charset="0"/>
                  </a:endParaRPr>
                </a:p>
              </p:txBody>
            </p:sp>
            <p:sp>
              <p:nvSpPr>
                <p:cNvPr id="412721" name="Line 49"/>
                <p:cNvSpPr>
                  <a:spLocks noChangeShapeType="1"/>
                </p:cNvSpPr>
                <p:nvPr/>
              </p:nvSpPr>
              <p:spPr bwMode="white">
                <a:xfrm>
                  <a:off x="4224" y="0"/>
                  <a:ext cx="0" cy="4320"/>
                </a:xfrm>
                <a:prstGeom prst="line">
                  <a:avLst/>
                </a:prstGeom>
                <a:noFill/>
                <a:ln w="9525">
                  <a:pattFill prst="pct30">
                    <a:fgClr>
                      <a:schemeClr val="folHlink"/>
                    </a:fgClr>
                    <a:bgClr>
                      <a:schemeClr val="bg1"/>
                    </a:bgClr>
                  </a:pattFill>
                  <a:round/>
                  <a:headEnd/>
                  <a:tailEnd/>
                </a:ln>
                <a:effectLst/>
              </p:spPr>
              <p:txBody>
                <a:bodyPr wrap="none" anchor="ctr"/>
                <a:lstStyle/>
                <a:p>
                  <a:pPr>
                    <a:buFont typeface="Wingdings" pitchFamily="2" charset="2"/>
                    <a:buChar char="•"/>
                    <a:defRPr/>
                  </a:pPr>
                  <a:endParaRPr lang="en-US">
                    <a:latin typeface="Verdana" pitchFamily="34" charset="0"/>
                  </a:endParaRPr>
                </a:p>
              </p:txBody>
            </p:sp>
            <p:sp>
              <p:nvSpPr>
                <p:cNvPr id="412722" name="Line 50"/>
                <p:cNvSpPr>
                  <a:spLocks noChangeShapeType="1"/>
                </p:cNvSpPr>
                <p:nvPr/>
              </p:nvSpPr>
              <p:spPr bwMode="white">
                <a:xfrm>
                  <a:off x="4416" y="0"/>
                  <a:ext cx="0" cy="4320"/>
                </a:xfrm>
                <a:prstGeom prst="line">
                  <a:avLst/>
                </a:prstGeom>
                <a:noFill/>
                <a:ln w="9525">
                  <a:pattFill prst="pct30">
                    <a:fgClr>
                      <a:schemeClr val="folHlink"/>
                    </a:fgClr>
                    <a:bgClr>
                      <a:schemeClr val="bg1"/>
                    </a:bgClr>
                  </a:pattFill>
                  <a:round/>
                  <a:headEnd/>
                  <a:tailEnd/>
                </a:ln>
                <a:effectLst/>
              </p:spPr>
              <p:txBody>
                <a:bodyPr wrap="none" anchor="ctr"/>
                <a:lstStyle/>
                <a:p>
                  <a:pPr>
                    <a:buFont typeface="Wingdings" pitchFamily="2" charset="2"/>
                    <a:buChar char="•"/>
                    <a:defRPr/>
                  </a:pPr>
                  <a:endParaRPr lang="en-US">
                    <a:latin typeface="Verdana" pitchFamily="34" charset="0"/>
                  </a:endParaRPr>
                </a:p>
              </p:txBody>
            </p:sp>
            <p:sp>
              <p:nvSpPr>
                <p:cNvPr id="412723" name="Line 51"/>
                <p:cNvSpPr>
                  <a:spLocks noChangeShapeType="1"/>
                </p:cNvSpPr>
                <p:nvPr/>
              </p:nvSpPr>
              <p:spPr bwMode="white">
                <a:xfrm>
                  <a:off x="4608" y="0"/>
                  <a:ext cx="0" cy="4320"/>
                </a:xfrm>
                <a:prstGeom prst="line">
                  <a:avLst/>
                </a:prstGeom>
                <a:noFill/>
                <a:ln w="9525">
                  <a:pattFill prst="pct30">
                    <a:fgClr>
                      <a:schemeClr val="folHlink"/>
                    </a:fgClr>
                    <a:bgClr>
                      <a:schemeClr val="bg1"/>
                    </a:bgClr>
                  </a:pattFill>
                  <a:round/>
                  <a:headEnd/>
                  <a:tailEnd/>
                </a:ln>
                <a:effectLst/>
              </p:spPr>
              <p:txBody>
                <a:bodyPr wrap="none" anchor="ctr"/>
                <a:lstStyle/>
                <a:p>
                  <a:pPr>
                    <a:buFont typeface="Wingdings" pitchFamily="2" charset="2"/>
                    <a:buChar char="•"/>
                    <a:defRPr/>
                  </a:pPr>
                  <a:endParaRPr lang="en-US">
                    <a:latin typeface="Verdana" pitchFamily="34" charset="0"/>
                  </a:endParaRPr>
                </a:p>
              </p:txBody>
            </p:sp>
            <p:sp>
              <p:nvSpPr>
                <p:cNvPr id="412724" name="Line 52"/>
                <p:cNvSpPr>
                  <a:spLocks noChangeShapeType="1"/>
                </p:cNvSpPr>
                <p:nvPr/>
              </p:nvSpPr>
              <p:spPr bwMode="white">
                <a:xfrm>
                  <a:off x="4800" y="0"/>
                  <a:ext cx="0" cy="4320"/>
                </a:xfrm>
                <a:prstGeom prst="line">
                  <a:avLst/>
                </a:prstGeom>
                <a:noFill/>
                <a:ln w="9525">
                  <a:pattFill prst="pct30">
                    <a:fgClr>
                      <a:schemeClr val="folHlink"/>
                    </a:fgClr>
                    <a:bgClr>
                      <a:schemeClr val="bg1"/>
                    </a:bgClr>
                  </a:pattFill>
                  <a:round/>
                  <a:headEnd/>
                  <a:tailEnd/>
                </a:ln>
                <a:effectLst/>
              </p:spPr>
              <p:txBody>
                <a:bodyPr wrap="none" anchor="ctr"/>
                <a:lstStyle/>
                <a:p>
                  <a:pPr>
                    <a:buFont typeface="Wingdings" pitchFamily="2" charset="2"/>
                    <a:buChar char="•"/>
                    <a:defRPr/>
                  </a:pPr>
                  <a:endParaRPr lang="en-US">
                    <a:latin typeface="Verdana" pitchFamily="34" charset="0"/>
                  </a:endParaRPr>
                </a:p>
              </p:txBody>
            </p:sp>
            <p:sp>
              <p:nvSpPr>
                <p:cNvPr id="412725" name="Line 53"/>
                <p:cNvSpPr>
                  <a:spLocks noChangeShapeType="1"/>
                </p:cNvSpPr>
                <p:nvPr/>
              </p:nvSpPr>
              <p:spPr bwMode="white">
                <a:xfrm>
                  <a:off x="4992" y="0"/>
                  <a:ext cx="0" cy="4320"/>
                </a:xfrm>
                <a:prstGeom prst="line">
                  <a:avLst/>
                </a:prstGeom>
                <a:noFill/>
                <a:ln w="9525">
                  <a:pattFill prst="pct30">
                    <a:fgClr>
                      <a:schemeClr val="folHlink"/>
                    </a:fgClr>
                    <a:bgClr>
                      <a:schemeClr val="bg1"/>
                    </a:bgClr>
                  </a:pattFill>
                  <a:round/>
                  <a:headEnd/>
                  <a:tailEnd/>
                </a:ln>
                <a:effectLst/>
              </p:spPr>
              <p:txBody>
                <a:bodyPr wrap="none" anchor="ctr"/>
                <a:lstStyle/>
                <a:p>
                  <a:pPr>
                    <a:buFont typeface="Wingdings" pitchFamily="2" charset="2"/>
                    <a:buChar char="•"/>
                    <a:defRPr/>
                  </a:pPr>
                  <a:endParaRPr lang="en-US">
                    <a:latin typeface="Verdana" pitchFamily="34" charset="0"/>
                  </a:endParaRPr>
                </a:p>
              </p:txBody>
            </p:sp>
            <p:sp>
              <p:nvSpPr>
                <p:cNvPr id="412726" name="Line 54"/>
                <p:cNvSpPr>
                  <a:spLocks noChangeShapeType="1"/>
                </p:cNvSpPr>
                <p:nvPr/>
              </p:nvSpPr>
              <p:spPr bwMode="white">
                <a:xfrm>
                  <a:off x="5184" y="0"/>
                  <a:ext cx="0" cy="4320"/>
                </a:xfrm>
                <a:prstGeom prst="line">
                  <a:avLst/>
                </a:prstGeom>
                <a:noFill/>
                <a:ln w="9525">
                  <a:pattFill prst="pct30">
                    <a:fgClr>
                      <a:schemeClr val="folHlink"/>
                    </a:fgClr>
                    <a:bgClr>
                      <a:schemeClr val="bg1"/>
                    </a:bgClr>
                  </a:pattFill>
                  <a:round/>
                  <a:headEnd/>
                  <a:tailEnd/>
                </a:ln>
                <a:effectLst/>
              </p:spPr>
              <p:txBody>
                <a:bodyPr wrap="none" anchor="ctr"/>
                <a:lstStyle/>
                <a:p>
                  <a:pPr>
                    <a:buFont typeface="Wingdings" pitchFamily="2" charset="2"/>
                    <a:buChar char="•"/>
                    <a:defRPr/>
                  </a:pPr>
                  <a:endParaRPr lang="en-US">
                    <a:latin typeface="Verdana" pitchFamily="34" charset="0"/>
                  </a:endParaRPr>
                </a:p>
              </p:txBody>
            </p:sp>
            <p:sp>
              <p:nvSpPr>
                <p:cNvPr id="412727" name="Line 55"/>
                <p:cNvSpPr>
                  <a:spLocks noChangeShapeType="1"/>
                </p:cNvSpPr>
                <p:nvPr/>
              </p:nvSpPr>
              <p:spPr bwMode="white">
                <a:xfrm>
                  <a:off x="5376" y="0"/>
                  <a:ext cx="0" cy="4320"/>
                </a:xfrm>
                <a:prstGeom prst="line">
                  <a:avLst/>
                </a:prstGeom>
                <a:noFill/>
                <a:ln w="9525">
                  <a:pattFill prst="pct30">
                    <a:fgClr>
                      <a:schemeClr val="folHlink"/>
                    </a:fgClr>
                    <a:bgClr>
                      <a:schemeClr val="bg1"/>
                    </a:bgClr>
                  </a:pattFill>
                  <a:round/>
                  <a:headEnd/>
                  <a:tailEnd/>
                </a:ln>
                <a:effectLst/>
              </p:spPr>
              <p:txBody>
                <a:bodyPr wrap="none" anchor="ctr"/>
                <a:lstStyle/>
                <a:p>
                  <a:pPr>
                    <a:buFont typeface="Wingdings" pitchFamily="2" charset="2"/>
                    <a:buChar char="•"/>
                    <a:defRPr/>
                  </a:pPr>
                  <a:endParaRPr lang="en-US">
                    <a:latin typeface="Verdana" pitchFamily="34" charset="0"/>
                  </a:endParaRPr>
                </a:p>
              </p:txBody>
            </p:sp>
            <p:sp>
              <p:nvSpPr>
                <p:cNvPr id="412728" name="Line 56"/>
                <p:cNvSpPr>
                  <a:spLocks noChangeShapeType="1"/>
                </p:cNvSpPr>
                <p:nvPr/>
              </p:nvSpPr>
              <p:spPr bwMode="white">
                <a:xfrm>
                  <a:off x="5568" y="0"/>
                  <a:ext cx="0" cy="4320"/>
                </a:xfrm>
                <a:prstGeom prst="line">
                  <a:avLst/>
                </a:prstGeom>
                <a:noFill/>
                <a:ln w="9525">
                  <a:pattFill prst="pct30">
                    <a:fgClr>
                      <a:schemeClr val="folHlink"/>
                    </a:fgClr>
                    <a:bgClr>
                      <a:schemeClr val="bg1"/>
                    </a:bgClr>
                  </a:pattFill>
                  <a:round/>
                  <a:headEnd/>
                  <a:tailEnd/>
                </a:ln>
                <a:effectLst/>
              </p:spPr>
              <p:txBody>
                <a:bodyPr wrap="none" anchor="ctr"/>
                <a:lstStyle/>
                <a:p>
                  <a:pPr>
                    <a:buFont typeface="Wingdings" pitchFamily="2" charset="2"/>
                    <a:buChar char="•"/>
                    <a:defRPr/>
                  </a:pPr>
                  <a:endParaRPr lang="en-US">
                    <a:latin typeface="Verdana" pitchFamily="34" charset="0"/>
                  </a:endParaRPr>
                </a:p>
              </p:txBody>
            </p:sp>
          </p:grpSp>
        </p:grpSp>
        <p:sp>
          <p:nvSpPr>
            <p:cNvPr id="412729" name="Rectangle 57" descr="60%"/>
            <p:cNvSpPr>
              <a:spLocks noChangeArrowheads="1"/>
            </p:cNvSpPr>
            <p:nvPr/>
          </p:nvSpPr>
          <p:spPr bwMode="ltGray">
            <a:xfrm>
              <a:off x="2112" y="0"/>
              <a:ext cx="3648" cy="96"/>
            </a:xfrm>
            <a:prstGeom prst="rect">
              <a:avLst/>
            </a:prstGeom>
            <a:pattFill prst="pct60">
              <a:fgClr>
                <a:schemeClr val="folHlink"/>
              </a:fgClr>
              <a:bgClr>
                <a:schemeClr val="bg1"/>
              </a:bgClr>
            </a:pattFill>
            <a:ln w="9525">
              <a:noFill/>
              <a:miter lim="800000"/>
              <a:headEnd/>
              <a:tailEnd/>
            </a:ln>
            <a:effectLst/>
          </p:spPr>
          <p:txBody>
            <a:bodyPr wrap="none" anchor="ctr"/>
            <a:lstStyle/>
            <a:p>
              <a:pPr>
                <a:buFont typeface="Wingdings" pitchFamily="2" charset="2"/>
                <a:buChar char="•"/>
                <a:defRPr/>
              </a:pPr>
              <a:endParaRPr lang="en-US">
                <a:latin typeface="Verdana" pitchFamily="34" charset="0"/>
              </a:endParaRPr>
            </a:p>
          </p:txBody>
        </p:sp>
        <p:sp>
          <p:nvSpPr>
            <p:cNvPr id="412730" name="Line 58"/>
            <p:cNvSpPr>
              <a:spLocks noChangeShapeType="1"/>
            </p:cNvSpPr>
            <p:nvPr/>
          </p:nvSpPr>
          <p:spPr bwMode="ltGray">
            <a:xfrm>
              <a:off x="5568" y="0"/>
              <a:ext cx="0" cy="1488"/>
            </a:xfrm>
            <a:prstGeom prst="line">
              <a:avLst/>
            </a:prstGeom>
            <a:noFill/>
            <a:ln w="9525">
              <a:solidFill>
                <a:schemeClr val="hlink"/>
              </a:solidFill>
              <a:round/>
              <a:headEnd/>
              <a:tailEnd/>
            </a:ln>
            <a:effectLst/>
          </p:spPr>
          <p:txBody>
            <a:bodyPr wrap="none" anchor="ctr"/>
            <a:lstStyle/>
            <a:p>
              <a:pPr>
                <a:buFont typeface="Wingdings" pitchFamily="2" charset="2"/>
                <a:buChar char="•"/>
                <a:defRPr/>
              </a:pPr>
              <a:endParaRPr lang="en-US">
                <a:latin typeface="Verdana" pitchFamily="34" charset="0"/>
              </a:endParaRPr>
            </a:p>
          </p:txBody>
        </p:sp>
        <p:grpSp>
          <p:nvGrpSpPr>
            <p:cNvPr id="1035" name="Group 59"/>
            <p:cNvGrpSpPr>
              <a:grpSpLocks/>
            </p:cNvGrpSpPr>
            <p:nvPr/>
          </p:nvGrpSpPr>
          <p:grpSpPr bwMode="auto">
            <a:xfrm>
              <a:off x="261" y="892"/>
              <a:ext cx="1124" cy="1464"/>
              <a:chOff x="96" y="916"/>
              <a:chExt cx="2208" cy="2876"/>
            </a:xfrm>
          </p:grpSpPr>
          <p:sp>
            <p:nvSpPr>
              <p:cNvPr id="412732" name="Line 60"/>
              <p:cNvSpPr>
                <a:spLocks noChangeShapeType="1"/>
              </p:cNvSpPr>
              <p:nvPr/>
            </p:nvSpPr>
            <p:spPr bwMode="ltGray">
              <a:xfrm flipH="1">
                <a:off x="96" y="1038"/>
                <a:ext cx="2208" cy="0"/>
              </a:xfrm>
              <a:prstGeom prst="line">
                <a:avLst/>
              </a:prstGeom>
              <a:noFill/>
              <a:ln w="9525">
                <a:solidFill>
                  <a:schemeClr val="hlink"/>
                </a:solidFill>
                <a:round/>
                <a:headEnd/>
                <a:tailEnd/>
              </a:ln>
              <a:effectLst/>
            </p:spPr>
            <p:txBody>
              <a:bodyPr wrap="none" anchor="ctr"/>
              <a:lstStyle/>
              <a:p>
                <a:pPr>
                  <a:buFont typeface="Wingdings" pitchFamily="2" charset="2"/>
                  <a:buChar char="•"/>
                  <a:defRPr/>
                </a:pPr>
                <a:endParaRPr lang="en-US">
                  <a:latin typeface="Verdana" pitchFamily="34" charset="0"/>
                </a:endParaRPr>
              </a:p>
            </p:txBody>
          </p:sp>
          <p:sp>
            <p:nvSpPr>
              <p:cNvPr id="412733" name="Line 61"/>
              <p:cNvSpPr>
                <a:spLocks noChangeShapeType="1"/>
              </p:cNvSpPr>
              <p:nvPr/>
            </p:nvSpPr>
            <p:spPr bwMode="ltGray">
              <a:xfrm>
                <a:off x="336" y="920"/>
                <a:ext cx="0" cy="2872"/>
              </a:xfrm>
              <a:prstGeom prst="line">
                <a:avLst/>
              </a:prstGeom>
              <a:noFill/>
              <a:ln w="9525">
                <a:solidFill>
                  <a:schemeClr val="hlink"/>
                </a:solidFill>
                <a:round/>
                <a:headEnd/>
                <a:tailEnd/>
              </a:ln>
              <a:effectLst/>
            </p:spPr>
            <p:txBody>
              <a:bodyPr wrap="none" anchor="ctr"/>
              <a:lstStyle/>
              <a:p>
                <a:pPr>
                  <a:buFont typeface="Wingdings" pitchFamily="2" charset="2"/>
                  <a:buChar char="•"/>
                  <a:defRPr/>
                </a:pPr>
                <a:endParaRPr lang="en-US">
                  <a:latin typeface="Verdana" pitchFamily="34" charset="0"/>
                </a:endParaRPr>
              </a:p>
            </p:txBody>
          </p:sp>
          <p:sp>
            <p:nvSpPr>
              <p:cNvPr id="412734" name="Arc 62"/>
              <p:cNvSpPr>
                <a:spLocks/>
              </p:cNvSpPr>
              <p:nvPr/>
            </p:nvSpPr>
            <p:spPr bwMode="ltGray">
              <a:xfrm flipH="1">
                <a:off x="218" y="916"/>
                <a:ext cx="238" cy="240"/>
              </a:xfrm>
              <a:custGeom>
                <a:avLst/>
                <a:gdLst>
                  <a:gd name="G0" fmla="+- 21595 0 0"/>
                  <a:gd name="G1" fmla="+- 21600 0 0"/>
                  <a:gd name="G2" fmla="+- 21600 0 0"/>
                  <a:gd name="T0" fmla="*/ 21114 w 43195"/>
                  <a:gd name="T1" fmla="*/ 5 h 43200"/>
                  <a:gd name="T2" fmla="*/ 0 w 43195"/>
                  <a:gd name="T3" fmla="*/ 22056 h 43200"/>
                  <a:gd name="T4" fmla="*/ 21595 w 43195"/>
                  <a:gd name="T5" fmla="*/ 21600 h 43200"/>
                </a:gdLst>
                <a:ahLst/>
                <a:cxnLst>
                  <a:cxn ang="0">
                    <a:pos x="T0" y="T1"/>
                  </a:cxn>
                  <a:cxn ang="0">
                    <a:pos x="T2" y="T3"/>
                  </a:cxn>
                  <a:cxn ang="0">
                    <a:pos x="T4" y="T5"/>
                  </a:cxn>
                </a:cxnLst>
                <a:rect l="0" t="0" r="r" b="b"/>
                <a:pathLst>
                  <a:path w="43195" h="43200" fill="none" extrusionOk="0">
                    <a:moveTo>
                      <a:pt x="21114" y="5"/>
                    </a:moveTo>
                    <a:cubicBezTo>
                      <a:pt x="21274" y="1"/>
                      <a:pt x="21434" y="-1"/>
                      <a:pt x="21595" y="0"/>
                    </a:cubicBezTo>
                    <a:cubicBezTo>
                      <a:pt x="33524" y="0"/>
                      <a:pt x="43195" y="9670"/>
                      <a:pt x="43195" y="21600"/>
                    </a:cubicBezTo>
                    <a:cubicBezTo>
                      <a:pt x="43195" y="33529"/>
                      <a:pt x="33524" y="43200"/>
                      <a:pt x="21595" y="43200"/>
                    </a:cubicBezTo>
                    <a:cubicBezTo>
                      <a:pt x="9843" y="43200"/>
                      <a:pt x="247" y="33805"/>
                      <a:pt x="-1" y="22056"/>
                    </a:cubicBezTo>
                  </a:path>
                  <a:path w="43195" h="43200" stroke="0" extrusionOk="0">
                    <a:moveTo>
                      <a:pt x="21114" y="5"/>
                    </a:moveTo>
                    <a:cubicBezTo>
                      <a:pt x="21274" y="1"/>
                      <a:pt x="21434" y="-1"/>
                      <a:pt x="21595" y="0"/>
                    </a:cubicBezTo>
                    <a:cubicBezTo>
                      <a:pt x="33524" y="0"/>
                      <a:pt x="43195" y="9670"/>
                      <a:pt x="43195" y="21600"/>
                    </a:cubicBezTo>
                    <a:cubicBezTo>
                      <a:pt x="43195" y="33529"/>
                      <a:pt x="33524" y="43200"/>
                      <a:pt x="21595" y="43200"/>
                    </a:cubicBezTo>
                    <a:cubicBezTo>
                      <a:pt x="9843" y="43200"/>
                      <a:pt x="247" y="33805"/>
                      <a:pt x="-1" y="22056"/>
                    </a:cubicBezTo>
                    <a:lnTo>
                      <a:pt x="21595" y="21600"/>
                    </a:lnTo>
                    <a:close/>
                  </a:path>
                </a:pathLst>
              </a:custGeom>
              <a:noFill/>
              <a:ln w="9525">
                <a:solidFill>
                  <a:schemeClr val="hlink"/>
                </a:solidFill>
                <a:round/>
                <a:headEnd/>
                <a:tailEnd/>
              </a:ln>
              <a:effectLst/>
            </p:spPr>
            <p:txBody>
              <a:bodyPr wrap="none" anchor="ctr"/>
              <a:lstStyle/>
              <a:p>
                <a:pPr>
                  <a:buFont typeface="Wingdings" pitchFamily="2" charset="2"/>
                  <a:buChar char="•"/>
                  <a:defRPr/>
                </a:pPr>
                <a:endParaRPr lang="en-US">
                  <a:latin typeface="Verdana" pitchFamily="34" charset="0"/>
                </a:endParaRPr>
              </a:p>
            </p:txBody>
          </p:sp>
        </p:grpSp>
      </p:grpSp>
      <p:sp>
        <p:nvSpPr>
          <p:cNvPr id="1027" name="Rectangle 63"/>
          <p:cNvSpPr>
            <a:spLocks noGrp="1" noChangeArrowheads="1"/>
          </p:cNvSpPr>
          <p:nvPr>
            <p:ph type="title"/>
          </p:nvPr>
        </p:nvSpPr>
        <p:spPr bwMode="auto">
          <a:xfrm>
            <a:off x="609600" y="304800"/>
            <a:ext cx="7772400" cy="11430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a:t>Click to edit Master title style</a:t>
            </a:r>
          </a:p>
        </p:txBody>
      </p:sp>
      <p:sp>
        <p:nvSpPr>
          <p:cNvPr id="1028" name="Rectangle 64" descr="Rectangle: Click to edit Master text styles&#10;Second level&#10;Third level&#10;Fourth level&#10;Fifth level"/>
          <p:cNvSpPr>
            <a:spLocks noGrp="1" noChangeArrowheads="1"/>
          </p:cNvSpPr>
          <p:nvPr>
            <p:ph type="body" idx="1"/>
          </p:nvPr>
        </p:nvSpPr>
        <p:spPr bwMode="auto">
          <a:xfrm>
            <a:off x="838200" y="1905000"/>
            <a:ext cx="77724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12739" name="Rectangle 67"/>
          <p:cNvSpPr>
            <a:spLocks noGrp="1" noChangeArrowheads="1"/>
          </p:cNvSpPr>
          <p:nvPr>
            <p:ph type="sldNum" sz="quarter" idx="4"/>
          </p:nvPr>
        </p:nvSpPr>
        <p:spPr bwMode="auto">
          <a:xfrm>
            <a:off x="8155172" y="6602818"/>
            <a:ext cx="988828" cy="25518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r">
              <a:lnSpc>
                <a:spcPct val="100000"/>
              </a:lnSpc>
              <a:spcBef>
                <a:spcPct val="0"/>
              </a:spcBef>
              <a:buClrTx/>
              <a:buSzTx/>
              <a:buFontTx/>
              <a:buNone/>
              <a:defRPr sz="1200">
                <a:latin typeface="Verdana" pitchFamily="34" charset="0"/>
              </a:defRPr>
            </a:lvl1pPr>
          </a:lstStyle>
          <a:p>
            <a:pPr>
              <a:defRPr/>
            </a:pPr>
            <a:r>
              <a:rPr lang="en-US" dirty="0"/>
              <a:t>L01-</a:t>
            </a:r>
            <a:fld id="{22704540-D8BF-43FA-8BB3-56C1EB556762}" type="slidenum">
              <a:rPr lang="en-US" smtClean="0"/>
              <a:pPr>
                <a:defRPr/>
              </a:pPr>
              <a:t>‹#›</a:t>
            </a:fld>
            <a:endParaRPr lang="en-US" dirty="0"/>
          </a:p>
        </p:txBody>
      </p:sp>
      <p:sp>
        <p:nvSpPr>
          <p:cNvPr id="66" name="Date Placeholder 2"/>
          <p:cNvSpPr>
            <a:spLocks noGrp="1"/>
          </p:cNvSpPr>
          <p:nvPr>
            <p:ph type="dt" sz="half" idx="2"/>
          </p:nvPr>
        </p:nvSpPr>
        <p:spPr>
          <a:xfrm>
            <a:off x="0" y="6592185"/>
            <a:ext cx="1828800" cy="265516"/>
          </a:xfrm>
          <a:prstGeom prst="rect">
            <a:avLst/>
          </a:prstGeom>
        </p:spPr>
        <p:txBody>
          <a:bodyPr anchor="ctr"/>
          <a:lstStyle>
            <a:lvl1pPr algn="l">
              <a:defRPr sz="1200"/>
            </a:lvl1pPr>
          </a:lstStyle>
          <a:p>
            <a:pPr>
              <a:buFont typeface="Wingdings" pitchFamily="-96" charset="2"/>
              <a:buNone/>
              <a:defRPr/>
            </a:pPr>
            <a:r>
              <a:rPr lang="en-US"/>
              <a:t>February 6, 2024</a:t>
            </a:r>
            <a:endParaRPr lang="en-US" dirty="0"/>
          </a:p>
        </p:txBody>
      </p:sp>
      <p:sp>
        <p:nvSpPr>
          <p:cNvPr id="67" name="Footer Placeholder 3"/>
          <p:cNvSpPr>
            <a:spLocks noGrp="1"/>
          </p:cNvSpPr>
          <p:nvPr>
            <p:ph type="ftr" sz="quarter" idx="3"/>
          </p:nvPr>
        </p:nvSpPr>
        <p:spPr>
          <a:xfrm>
            <a:off x="3098800" y="6592185"/>
            <a:ext cx="2895600" cy="265814"/>
          </a:xfrm>
          <a:prstGeom prst="rect">
            <a:avLst/>
          </a:prstGeom>
        </p:spPr>
        <p:txBody>
          <a:bodyPr anchor="ctr"/>
          <a:lstStyle>
            <a:lvl1pPr algn="ctr">
              <a:defRPr sz="1200"/>
            </a:lvl1pPr>
          </a:lstStyle>
          <a:p>
            <a:pPr>
              <a:buFont typeface="Wingdings" pitchFamily="-96" charset="2"/>
              <a:buNone/>
              <a:defRPr/>
            </a:pPr>
            <a:r>
              <a:rPr lang="en-US"/>
              <a:t>6.1920</a:t>
            </a:r>
            <a:endParaRPr lang="en-US" dirty="0"/>
          </a:p>
        </p:txBody>
      </p:sp>
    </p:spTree>
  </p:cSld>
  <p:clrMap bg1="lt1" tx1="dk1" bg2="lt2" tx2="dk2" accent1="accent1" accent2="accent2" accent3="accent3" accent4="accent4" accent5="accent5" accent6="accent6" hlink="hlink" folHlink="folHlink"/>
  <p:sldLayoutIdLst>
    <p:sldLayoutId id="2147483701" r:id="rId1"/>
    <p:sldLayoutId id="2147483700" r:id="rId2"/>
    <p:sldLayoutId id="2147483706" r:id="rId3"/>
  </p:sldLayoutIdLst>
  <p:hf hdr="0"/>
  <p:txStyles>
    <p:titleStyle>
      <a:lvl1pPr algn="l" rtl="0" eaLnBrk="0" fontAlgn="base" hangingPunct="0">
        <a:spcBef>
          <a:spcPct val="0"/>
        </a:spcBef>
        <a:spcAft>
          <a:spcPct val="0"/>
        </a:spcAft>
        <a:defRPr sz="44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Verdana" pitchFamily="34" charset="0"/>
        </a:defRPr>
      </a:lvl2pPr>
      <a:lvl3pPr algn="l" rtl="0" eaLnBrk="0" fontAlgn="base" hangingPunct="0">
        <a:spcBef>
          <a:spcPct val="0"/>
        </a:spcBef>
        <a:spcAft>
          <a:spcPct val="0"/>
        </a:spcAft>
        <a:defRPr sz="4400">
          <a:solidFill>
            <a:schemeClr val="tx2"/>
          </a:solidFill>
          <a:latin typeface="Verdana" pitchFamily="34" charset="0"/>
        </a:defRPr>
      </a:lvl3pPr>
      <a:lvl4pPr algn="l" rtl="0" eaLnBrk="0" fontAlgn="base" hangingPunct="0">
        <a:spcBef>
          <a:spcPct val="0"/>
        </a:spcBef>
        <a:spcAft>
          <a:spcPct val="0"/>
        </a:spcAft>
        <a:defRPr sz="4400">
          <a:solidFill>
            <a:schemeClr val="tx2"/>
          </a:solidFill>
          <a:latin typeface="Verdana" pitchFamily="34" charset="0"/>
        </a:defRPr>
      </a:lvl4pPr>
      <a:lvl5pPr algn="l" rtl="0" eaLnBrk="0" fontAlgn="base" hangingPunct="0">
        <a:spcBef>
          <a:spcPct val="0"/>
        </a:spcBef>
        <a:spcAft>
          <a:spcPct val="0"/>
        </a:spcAft>
        <a:defRPr sz="4400">
          <a:solidFill>
            <a:schemeClr val="tx2"/>
          </a:solidFill>
          <a:latin typeface="Verdana" pitchFamily="34" charset="0"/>
        </a:defRPr>
      </a:lvl5pPr>
      <a:lvl6pPr marL="457200" algn="l" rtl="0" fontAlgn="base">
        <a:spcBef>
          <a:spcPct val="0"/>
        </a:spcBef>
        <a:spcAft>
          <a:spcPct val="0"/>
        </a:spcAft>
        <a:defRPr sz="4400">
          <a:solidFill>
            <a:schemeClr val="tx2"/>
          </a:solidFill>
          <a:latin typeface="Verdana" pitchFamily="34" charset="0"/>
        </a:defRPr>
      </a:lvl6pPr>
      <a:lvl7pPr marL="914400" algn="l" rtl="0" fontAlgn="base">
        <a:spcBef>
          <a:spcPct val="0"/>
        </a:spcBef>
        <a:spcAft>
          <a:spcPct val="0"/>
        </a:spcAft>
        <a:defRPr sz="4400">
          <a:solidFill>
            <a:schemeClr val="tx2"/>
          </a:solidFill>
          <a:latin typeface="Verdana" pitchFamily="34" charset="0"/>
        </a:defRPr>
      </a:lvl7pPr>
      <a:lvl8pPr marL="1371600" algn="l" rtl="0" fontAlgn="base">
        <a:spcBef>
          <a:spcPct val="0"/>
        </a:spcBef>
        <a:spcAft>
          <a:spcPct val="0"/>
        </a:spcAft>
        <a:defRPr sz="4400">
          <a:solidFill>
            <a:schemeClr val="tx2"/>
          </a:solidFill>
          <a:latin typeface="Verdana" pitchFamily="34" charset="0"/>
        </a:defRPr>
      </a:lvl8pPr>
      <a:lvl9pPr marL="1828800" algn="l" rtl="0" fontAlgn="base">
        <a:spcBef>
          <a:spcPct val="0"/>
        </a:spcBef>
        <a:spcAft>
          <a:spcPct val="0"/>
        </a:spcAft>
        <a:defRPr sz="4400">
          <a:solidFill>
            <a:schemeClr val="tx2"/>
          </a:solidFill>
          <a:latin typeface="Verdana" pitchFamily="34" charset="0"/>
        </a:defRPr>
      </a:lvl9pPr>
    </p:titleStyle>
    <p:bodyStyle>
      <a:lvl1pPr marL="342900" indent="-342900" algn="l" rtl="0" eaLnBrk="0" fontAlgn="base" hangingPunct="0">
        <a:spcBef>
          <a:spcPct val="20000"/>
        </a:spcBef>
        <a:spcAft>
          <a:spcPct val="0"/>
        </a:spcAft>
        <a:buClr>
          <a:schemeClr val="hlink"/>
        </a:buClr>
        <a:buSzPct val="110000"/>
        <a:buFont typeface="Wingdings" pitchFamily="-96" charset="2"/>
        <a:buBlip>
          <a:blip r:embed="rId5"/>
        </a:buBlip>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60000"/>
        <a:buFont typeface="Wingdings" pitchFamily="-96"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hlink"/>
        </a:buClr>
        <a:buSzPct val="95000"/>
        <a:buFont typeface="Wingdings" pitchFamily="-96" charset="2"/>
        <a:buChar char="w"/>
        <a:defRPr sz="2400">
          <a:solidFill>
            <a:schemeClr val="tx1"/>
          </a:solidFill>
          <a:latin typeface="+mn-lt"/>
        </a:defRPr>
      </a:lvl3pPr>
      <a:lvl4pPr marL="1600200" indent="-228600" algn="l" rtl="0" eaLnBrk="0" fontAlgn="base" hangingPunct="0">
        <a:spcBef>
          <a:spcPct val="20000"/>
        </a:spcBef>
        <a:spcAft>
          <a:spcPct val="0"/>
        </a:spcAft>
        <a:buClr>
          <a:schemeClr val="tx1"/>
        </a:buClr>
        <a:buSzPct val="65000"/>
        <a:buFont typeface="Wingdings" pitchFamily="-96"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hlink"/>
        </a:buClr>
        <a:buSzPct val="60000"/>
        <a:buFont typeface="Wingdings" pitchFamily="-96" charset="2"/>
        <a:buChar char="n"/>
        <a:defRPr sz="2000">
          <a:solidFill>
            <a:schemeClr val="tx1"/>
          </a:solidFill>
          <a:latin typeface="+mn-lt"/>
        </a:defRPr>
      </a:lvl5pPr>
      <a:lvl6pPr marL="2514600" indent="-228600" algn="l" rtl="0" fontAlgn="base">
        <a:spcBef>
          <a:spcPct val="20000"/>
        </a:spcBef>
        <a:spcAft>
          <a:spcPct val="0"/>
        </a:spcAft>
        <a:buClr>
          <a:schemeClr val="hlink"/>
        </a:buClr>
        <a:buSzPct val="60000"/>
        <a:buFont typeface="Wingdings" pitchFamily="2" charset="2"/>
        <a:buChar char="n"/>
        <a:defRPr sz="2000">
          <a:solidFill>
            <a:schemeClr val="tx1"/>
          </a:solidFill>
          <a:latin typeface="+mn-lt"/>
        </a:defRPr>
      </a:lvl6pPr>
      <a:lvl7pPr marL="2971800" indent="-228600" algn="l" rtl="0" fontAlgn="base">
        <a:spcBef>
          <a:spcPct val="20000"/>
        </a:spcBef>
        <a:spcAft>
          <a:spcPct val="0"/>
        </a:spcAft>
        <a:buClr>
          <a:schemeClr val="hlink"/>
        </a:buClr>
        <a:buSzPct val="60000"/>
        <a:buFont typeface="Wingdings" pitchFamily="2" charset="2"/>
        <a:buChar char="n"/>
        <a:defRPr sz="2000">
          <a:solidFill>
            <a:schemeClr val="tx1"/>
          </a:solidFill>
          <a:latin typeface="+mn-lt"/>
        </a:defRPr>
      </a:lvl7pPr>
      <a:lvl8pPr marL="3429000" indent="-228600" algn="l" rtl="0" fontAlgn="base">
        <a:spcBef>
          <a:spcPct val="20000"/>
        </a:spcBef>
        <a:spcAft>
          <a:spcPct val="0"/>
        </a:spcAft>
        <a:buClr>
          <a:schemeClr val="hlink"/>
        </a:buClr>
        <a:buSzPct val="60000"/>
        <a:buFont typeface="Wingdings" pitchFamily="2" charset="2"/>
        <a:buChar char="n"/>
        <a:defRPr sz="2000">
          <a:solidFill>
            <a:schemeClr val="tx1"/>
          </a:solidFill>
          <a:latin typeface="+mn-lt"/>
        </a:defRPr>
      </a:lvl8pPr>
      <a:lvl9pPr marL="3886200" indent="-228600" algn="l" rtl="0" fontAlgn="base">
        <a:spcBef>
          <a:spcPct val="20000"/>
        </a:spcBef>
        <a:spcAft>
          <a:spcPct val="0"/>
        </a:spcAft>
        <a:buClr>
          <a:schemeClr val="hlink"/>
        </a:buClr>
        <a:buSzPct val="60000"/>
        <a:buFont typeface="Wingdings" pitchFamily="2"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image" Target="../media/image3.jpe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jpeg"/><Relationship Id="rId5" Type="http://schemas.openxmlformats.org/officeDocument/2006/relationships/image" Target="../media/image5.png"/><Relationship Id="rId4" Type="http://schemas.openxmlformats.org/officeDocument/2006/relationships/image" Target="../media/image4.jpeg"/><Relationship Id="rId9" Type="http://schemas.openxmlformats.org/officeDocument/2006/relationships/image" Target="../media/image9.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6.jpeg"/><Relationship Id="rId13" Type="http://schemas.openxmlformats.org/officeDocument/2006/relationships/hyperlink" Target="http://images.google.com/imgres?imgurl=http://img.alibaba.com/photo/12029634/Sony_Vaio_Laptop_Notebook_HP_DVD_PC_Bluray_Super_TV_17.jpg&amp;imgrefurl=http://www.alibaba.com/catalog/12029634/Sony_Vaio_Laptop_Notebook_HP_DVD_PC_Bluray_Super_TV_17.html&amp;h=400&amp;w=400&amp;sz=24&amp;hl=en&amp;start=15&amp;um=1&amp;tbnid=aeFx3pmlGVebzM:&amp;tbnh=124&amp;tbnw=124&amp;prev=/images?q=notebook&amp;svnum=10&amp;um=1&amp;hl=en&amp;rlz=1T4GZHZ_enUS235US236&amp;sa=N" TargetMode="External"/><Relationship Id="rId18" Type="http://schemas.openxmlformats.org/officeDocument/2006/relationships/image" Target="../media/image21.jpeg"/><Relationship Id="rId3" Type="http://schemas.openxmlformats.org/officeDocument/2006/relationships/image" Target="../media/image11.jpeg"/><Relationship Id="rId21" Type="http://schemas.openxmlformats.org/officeDocument/2006/relationships/image" Target="../media/image23.png"/><Relationship Id="rId7" Type="http://schemas.openxmlformats.org/officeDocument/2006/relationships/image" Target="../media/image15.jpeg"/><Relationship Id="rId12" Type="http://schemas.openxmlformats.org/officeDocument/2006/relationships/image" Target="../media/image18.png"/><Relationship Id="rId17" Type="http://schemas.openxmlformats.org/officeDocument/2006/relationships/hyperlink" Target="http://images.google.com/imgres?imgurl=http://img.alibaba.com/photo/51604706/Enhanced_Interactive_CATV_Set_Top_Box.jpg&amp;imgrefurl=http://fyszkj.en.alibaba.com/product/50333738/51604706/DVB_C/Enhanced_Interactive_CATV_Set_Top_Box.html&amp;h=360&amp;w=360&amp;sz=19&amp;hl=en&amp;start=13&amp;um=1&amp;tbnid=qYMd2C5xHnGHWM:&amp;tbnh=121&amp;tbnw=121&amp;prev=/images?q=set+top+box&amp;svnum=10&amp;um=1&amp;hl=en&amp;rlz=1T4GZHZ_enUS235US236" TargetMode="External"/><Relationship Id="rId2" Type="http://schemas.openxmlformats.org/officeDocument/2006/relationships/notesSlide" Target="../notesSlides/notesSlide3.xml"/><Relationship Id="rId16" Type="http://schemas.openxmlformats.org/officeDocument/2006/relationships/image" Target="../media/image20.jpeg"/><Relationship Id="rId20" Type="http://schemas.openxmlformats.org/officeDocument/2006/relationships/image" Target="../media/image22.jpeg"/><Relationship Id="rId1" Type="http://schemas.openxmlformats.org/officeDocument/2006/relationships/slideLayout" Target="../slideLayouts/slideLayout2.xml"/><Relationship Id="rId6" Type="http://schemas.openxmlformats.org/officeDocument/2006/relationships/image" Target="../media/image14.png"/><Relationship Id="rId11" Type="http://schemas.openxmlformats.org/officeDocument/2006/relationships/hyperlink" Target="http://images.google.com/imgres?imgurl=http://www.newscientist.com/data/images/ns/cms/dn7023/dn7023-1_700.jpg&amp;imgrefurl=http://www.newscientist.com/article/dn7023.html&amp;h=318&amp;w=350&amp;sz=25&amp;hl=en&amp;start=10&amp;um=1&amp;tbnid=KhUMb-mgo25vtM:&amp;tbnh=127&amp;tbnw=140&amp;prev=/images?q=robots&amp;svnum=10&amp;um=1&amp;hl=en&amp;rlz=1T4GZHZ_enUS235US236&amp;sa=N" TargetMode="External"/><Relationship Id="rId5" Type="http://schemas.openxmlformats.org/officeDocument/2006/relationships/image" Target="../media/image13.jpeg"/><Relationship Id="rId15" Type="http://schemas.openxmlformats.org/officeDocument/2006/relationships/hyperlink" Target="http://images.google.com/imgres?imgurl=http://webs.cs.berkeley.edu/800demo/dots.jpg&amp;imgrefurl=http://webs.cs.berkeley.edu/800demo/&amp;h=300&amp;w=400&amp;sz=350&amp;hl=en&amp;start=74&amp;um=1&amp;tbnid=lh5GKoIR7zG-FM:&amp;tbnh=113&amp;tbnw=150&amp;prev=/images?q=sensor+networks&amp;start=72&amp;ndsp=18&amp;svnum=10&amp;um=1&amp;hl=en&amp;rlz=1T4GZHZ_enUS235US236&amp;sa=N" TargetMode="External"/><Relationship Id="rId10" Type="http://schemas.openxmlformats.org/officeDocument/2006/relationships/image" Target="../media/image17.png"/><Relationship Id="rId19" Type="http://schemas.openxmlformats.org/officeDocument/2006/relationships/hyperlink" Target="http://images.google.com/imgres?imgurl=http://www1.istockphoto.com/file_thumbview_approve/340147/2/istockphoto_340147_bank_of_super_computers.jpg&amp;imgrefurl=http://www.istockphoto.com/file_closeup/?id=340147&amp;refnum=71254&amp;h=243&amp;w=380&amp;sz=26&amp;hl=en&amp;start=11&amp;um=1&amp;tbnid=v6sxgAl2pxohVM:&amp;tbnh=79&amp;tbnw=123&amp;prev=/images?q=super+computers&amp;svnum=10&amp;um=1&amp;hl=en&amp;rlz=1T4GZHZ_enUS235US236" TargetMode="External"/><Relationship Id="rId4" Type="http://schemas.openxmlformats.org/officeDocument/2006/relationships/image" Target="../media/image12.png"/><Relationship Id="rId9" Type="http://schemas.openxmlformats.org/officeDocument/2006/relationships/hyperlink" Target="http://images.google.com/imgres?imgurl=http://www.theage.com.au/ffximage/2006/09/15/ic_camera1_narrowweb__300x406,0.jpg&amp;imgrefurl=http://www.theage.com.au/news/reviews/exilim-exs600-digital-camera/2006/09/12/1157826942135.html&amp;h=406&amp;w=300&amp;sz=20&amp;hl=en&amp;start=1&amp;um=1&amp;tbnid=tzxcFGY3D32BYM:&amp;tbnh=124&amp;tbnw=92&amp;prev=/images?q=digital+cameras&amp;svnum=10&amp;um=1&amp;hl=en&amp;rlz=1T4GZHZ_enUS235US236&amp;sa=N" TargetMode="External"/><Relationship Id="rId14" Type="http://schemas.openxmlformats.org/officeDocument/2006/relationships/image" Target="../media/image19.png"/><Relationship Id="rId22" Type="http://schemas.openxmlformats.org/officeDocument/2006/relationships/image" Target="../media/image2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e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30004D5-7A56-D4CC-48C1-D2C820614175}"/>
              </a:ext>
            </a:extLst>
          </p:cNvPr>
          <p:cNvSpPr>
            <a:spLocks noGrp="1"/>
          </p:cNvSpPr>
          <p:nvPr>
            <p:ph type="ctrTitle"/>
          </p:nvPr>
        </p:nvSpPr>
        <p:spPr>
          <a:xfrm>
            <a:off x="990600" y="1517073"/>
            <a:ext cx="7772400" cy="1579417"/>
          </a:xfrm>
        </p:spPr>
        <p:txBody>
          <a:bodyPr/>
          <a:lstStyle/>
          <a:p>
            <a:r>
              <a:rPr lang="en-US" sz="4400" dirty="0">
                <a:solidFill>
                  <a:schemeClr val="tx2"/>
                </a:solidFill>
              </a:rPr>
              <a:t>Constructive Computer Architecture</a:t>
            </a:r>
            <a:endParaRPr lang="en-US" dirty="0"/>
          </a:p>
        </p:txBody>
      </p:sp>
      <p:sp>
        <p:nvSpPr>
          <p:cNvPr id="3077" name="Rectangle 2" descr="Rectangle: Click to edit Master text styles&#10;Second level&#10;Third level&#10;Fourth level&#10;Fifth level"/>
          <p:cNvSpPr>
            <a:spLocks noGrp="1" noChangeArrowheads="1"/>
          </p:cNvSpPr>
          <p:nvPr>
            <p:ph type="subTitle" idx="1"/>
          </p:nvPr>
        </p:nvSpPr>
        <p:spPr>
          <a:xfrm>
            <a:off x="990600" y="3309937"/>
            <a:ext cx="7218218" cy="2169535"/>
          </a:xfrm>
        </p:spPr>
        <p:txBody>
          <a:bodyPr/>
          <a:lstStyle/>
          <a:p>
            <a:pPr eaLnBrk="1" hangingPunct="1">
              <a:lnSpc>
                <a:spcPct val="90000"/>
              </a:lnSpc>
              <a:buFont typeface="Wingdings" pitchFamily="-96" charset="2"/>
              <a:buNone/>
            </a:pPr>
            <a:r>
              <a:rPr lang="en-US" sz="2400" dirty="0"/>
              <a:t>Arvind</a:t>
            </a:r>
          </a:p>
          <a:p>
            <a:pPr eaLnBrk="1" hangingPunct="1">
              <a:lnSpc>
                <a:spcPct val="90000"/>
              </a:lnSpc>
              <a:buFont typeface="Wingdings" pitchFamily="-96" charset="2"/>
              <a:buNone/>
            </a:pPr>
            <a:r>
              <a:rPr lang="en-US" sz="2400" dirty="0"/>
              <a:t>Electrical Engineering and Computer Science</a:t>
            </a:r>
          </a:p>
          <a:p>
            <a:pPr eaLnBrk="1" hangingPunct="1">
              <a:lnSpc>
                <a:spcPct val="90000"/>
              </a:lnSpc>
              <a:buFont typeface="Wingdings" pitchFamily="-96" charset="2"/>
              <a:buNone/>
            </a:pPr>
            <a:r>
              <a:rPr lang="en-US" sz="2400" dirty="0"/>
              <a:t>Massachusetts Institute of Technology</a:t>
            </a:r>
          </a:p>
          <a:p>
            <a:pPr eaLnBrk="1" hangingPunct="1">
              <a:lnSpc>
                <a:spcPct val="90000"/>
              </a:lnSpc>
              <a:buFont typeface="Wingdings" pitchFamily="-96" charset="2"/>
              <a:buNone/>
            </a:pPr>
            <a:endParaRPr lang="en-US" sz="2400" dirty="0"/>
          </a:p>
          <a:p>
            <a:pPr eaLnBrk="1" hangingPunct="1">
              <a:lnSpc>
                <a:spcPct val="90000"/>
              </a:lnSpc>
              <a:buFont typeface="Wingdings" pitchFamily="-96" charset="2"/>
              <a:buNone/>
            </a:pPr>
            <a:r>
              <a:rPr lang="en-US" sz="2400" dirty="0"/>
              <a:t>6.1920: L01 – February 6, 2024</a:t>
            </a:r>
          </a:p>
        </p:txBody>
      </p:sp>
      <p:sp>
        <p:nvSpPr>
          <p:cNvPr id="5" name="Date Placeholder 4">
            <a:extLst>
              <a:ext uri="{FF2B5EF4-FFF2-40B4-BE49-F238E27FC236}">
                <a16:creationId xmlns:a16="http://schemas.microsoft.com/office/drawing/2014/main" id="{D2BCEF61-7699-B60B-4205-1DA7C9E7BBD6}"/>
              </a:ext>
            </a:extLst>
          </p:cNvPr>
          <p:cNvSpPr>
            <a:spLocks noGrp="1"/>
          </p:cNvSpPr>
          <p:nvPr>
            <p:ph type="dt" sz="half" idx="2"/>
          </p:nvPr>
        </p:nvSpPr>
        <p:spPr/>
        <p:txBody>
          <a:bodyPr/>
          <a:lstStyle/>
          <a:p>
            <a:pPr>
              <a:buFont typeface="Wingdings" pitchFamily="-96" charset="2"/>
              <a:buNone/>
              <a:defRPr/>
            </a:pPr>
            <a:r>
              <a:rPr lang="en-US"/>
              <a:t>February 6, 2024</a:t>
            </a:r>
            <a:endParaRPr lang="en-US" dirty="0"/>
          </a:p>
        </p:txBody>
      </p:sp>
      <p:sp>
        <p:nvSpPr>
          <p:cNvPr id="7" name="Footer Placeholder 6">
            <a:extLst>
              <a:ext uri="{FF2B5EF4-FFF2-40B4-BE49-F238E27FC236}">
                <a16:creationId xmlns:a16="http://schemas.microsoft.com/office/drawing/2014/main" id="{C3BA5062-9492-FC12-D906-F87891624EAB}"/>
              </a:ext>
            </a:extLst>
          </p:cNvPr>
          <p:cNvSpPr>
            <a:spLocks noGrp="1"/>
          </p:cNvSpPr>
          <p:nvPr>
            <p:ph type="ftr" sz="quarter" idx="3"/>
          </p:nvPr>
        </p:nvSpPr>
        <p:spPr/>
        <p:txBody>
          <a:bodyPr/>
          <a:lstStyle/>
          <a:p>
            <a:pPr>
              <a:buFont typeface="Wingdings" pitchFamily="-96" charset="2"/>
              <a:buNone/>
              <a:defRPr/>
            </a:pPr>
            <a:r>
              <a:rPr lang="en-US"/>
              <a:t>6.1920</a:t>
            </a:r>
            <a:endParaRPr lang="en-US" dirty="0"/>
          </a:p>
        </p:txBody>
      </p:sp>
      <p:sp>
        <p:nvSpPr>
          <p:cNvPr id="8" name="Slide Number Placeholder 7">
            <a:extLst>
              <a:ext uri="{FF2B5EF4-FFF2-40B4-BE49-F238E27FC236}">
                <a16:creationId xmlns:a16="http://schemas.microsoft.com/office/drawing/2014/main" id="{646EACC0-44D2-2622-5A88-EDC9D901DF52}"/>
              </a:ext>
            </a:extLst>
          </p:cNvPr>
          <p:cNvSpPr>
            <a:spLocks noGrp="1"/>
          </p:cNvSpPr>
          <p:nvPr>
            <p:ph type="sldNum" sz="quarter" idx="4"/>
          </p:nvPr>
        </p:nvSpPr>
        <p:spPr/>
        <p:txBody>
          <a:bodyPr/>
          <a:lstStyle/>
          <a:p>
            <a:pPr>
              <a:defRPr/>
            </a:pPr>
            <a:r>
              <a:rPr lang="en-US"/>
              <a:t>L01-</a:t>
            </a:r>
            <a:fld id="{22704540-D8BF-43FA-8BB3-56C1EB556762}" type="slidenum">
              <a:rPr lang="en-US" smtClean="0"/>
              <a:pPr>
                <a:defRPr/>
              </a:pPr>
              <a:t>1</a:t>
            </a:fld>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Course information</a:t>
            </a:r>
          </a:p>
        </p:txBody>
      </p:sp>
      <p:sp>
        <p:nvSpPr>
          <p:cNvPr id="3" name="Content Placeholder 2"/>
          <p:cNvSpPr>
            <a:spLocks noGrp="1"/>
          </p:cNvSpPr>
          <p:nvPr>
            <p:ph idx="1"/>
          </p:nvPr>
        </p:nvSpPr>
        <p:spPr>
          <a:xfrm>
            <a:off x="782781" y="1541363"/>
            <a:ext cx="7987145" cy="4114800"/>
          </a:xfrm>
        </p:spPr>
        <p:txBody>
          <a:bodyPr/>
          <a:lstStyle/>
          <a:p>
            <a:r>
              <a:rPr lang="en-US" sz="2400" dirty="0"/>
              <a:t>Every week, the class will have : </a:t>
            </a:r>
          </a:p>
          <a:p>
            <a:pPr lvl="1"/>
            <a:r>
              <a:rPr lang="en-US" sz="2000" dirty="0"/>
              <a:t>Two lectures 9:30am-11:00am on Tues and Thurs </a:t>
            </a:r>
          </a:p>
          <a:p>
            <a:pPr lvl="1"/>
            <a:r>
              <a:rPr lang="en-US" sz="2000" dirty="0"/>
              <a:t>One tutorial 3:30pm-5:00pm</a:t>
            </a:r>
            <a:r>
              <a:rPr lang="en-US" sz="2000" dirty="0">
                <a:solidFill>
                  <a:srgbClr val="FF0000"/>
                </a:solidFill>
              </a:rPr>
              <a:t> </a:t>
            </a:r>
            <a:r>
              <a:rPr lang="en-US" sz="2000" dirty="0">
                <a:solidFill>
                  <a:srgbClr val="40458B"/>
                </a:solidFill>
              </a:rPr>
              <a:t>on Fridays </a:t>
            </a:r>
          </a:p>
          <a:p>
            <a:r>
              <a:rPr lang="en-US" sz="2400" dirty="0"/>
              <a:t>Lab assignments to be done individually. Each lab will provide ideas for the project </a:t>
            </a:r>
          </a:p>
          <a:p>
            <a:r>
              <a:rPr lang="en-US" sz="2400" dirty="0"/>
              <a:t>A project in the last two weeks to show and experiment with a cool architectural idea</a:t>
            </a:r>
          </a:p>
          <a:p>
            <a:r>
              <a:rPr lang="en-US" sz="2400" dirty="0"/>
              <a:t>Grade depends on Labs (70%) + Project (30%)</a:t>
            </a:r>
          </a:p>
          <a:p>
            <a:pPr lvl="1"/>
            <a:r>
              <a:rPr lang="en-US" sz="2000" dirty="0"/>
              <a:t>A = &gt;75%</a:t>
            </a:r>
          </a:p>
          <a:p>
            <a:pPr lvl="1"/>
            <a:r>
              <a:rPr lang="en-US" sz="2000" dirty="0"/>
              <a:t>B = &lt;75%</a:t>
            </a:r>
          </a:p>
          <a:p>
            <a:pPr lvl="1"/>
            <a:r>
              <a:rPr lang="en-US" sz="2000" dirty="0"/>
              <a:t>C = &lt;50%</a:t>
            </a:r>
          </a:p>
          <a:p>
            <a:pPr marL="457200" lvl="1" indent="0">
              <a:buNone/>
            </a:pPr>
            <a:r>
              <a:rPr lang="en-US" sz="2000" dirty="0"/>
              <a:t>Late submissions get penalties, project is mandatory</a:t>
            </a:r>
          </a:p>
        </p:txBody>
      </p:sp>
      <p:sp>
        <p:nvSpPr>
          <p:cNvPr id="7" name="TextBox 6"/>
          <p:cNvSpPr txBox="1"/>
          <p:nvPr/>
        </p:nvSpPr>
        <p:spPr>
          <a:xfrm>
            <a:off x="6772136" y="5316637"/>
            <a:ext cx="1609864" cy="369332"/>
          </a:xfrm>
          <a:prstGeom prst="rect">
            <a:avLst/>
          </a:prstGeom>
          <a:solidFill>
            <a:schemeClr val="tx1"/>
          </a:solidFill>
        </p:spPr>
        <p:txBody>
          <a:bodyPr wrap="none" rtlCol="0">
            <a:spAutoFit/>
          </a:bodyPr>
          <a:lstStyle/>
          <a:p>
            <a:pPr>
              <a:buNone/>
            </a:pPr>
            <a:r>
              <a:rPr lang="en-US" dirty="0">
                <a:solidFill>
                  <a:schemeClr val="accent5">
                    <a:lumMod val="75000"/>
                  </a:schemeClr>
                </a:solidFill>
              </a:rPr>
              <a:t>No Quizzes</a:t>
            </a:r>
          </a:p>
        </p:txBody>
      </p:sp>
      <p:sp>
        <p:nvSpPr>
          <p:cNvPr id="9" name="Date Placeholder 8">
            <a:extLst>
              <a:ext uri="{FF2B5EF4-FFF2-40B4-BE49-F238E27FC236}">
                <a16:creationId xmlns:a16="http://schemas.microsoft.com/office/drawing/2014/main" id="{D5A62DA3-DAD7-137E-8E89-1B9B4CD0688C}"/>
              </a:ext>
            </a:extLst>
          </p:cNvPr>
          <p:cNvSpPr>
            <a:spLocks noGrp="1"/>
          </p:cNvSpPr>
          <p:nvPr>
            <p:ph type="dt" sz="half" idx="2"/>
          </p:nvPr>
        </p:nvSpPr>
        <p:spPr/>
        <p:txBody>
          <a:bodyPr/>
          <a:lstStyle/>
          <a:p>
            <a:pPr>
              <a:buFont typeface="Wingdings" pitchFamily="-96" charset="2"/>
              <a:buNone/>
              <a:defRPr/>
            </a:pPr>
            <a:r>
              <a:rPr lang="en-US"/>
              <a:t>February 6, 2024</a:t>
            </a:r>
            <a:endParaRPr lang="en-US" dirty="0"/>
          </a:p>
        </p:txBody>
      </p:sp>
      <p:sp>
        <p:nvSpPr>
          <p:cNvPr id="10" name="Footer Placeholder 9">
            <a:extLst>
              <a:ext uri="{FF2B5EF4-FFF2-40B4-BE49-F238E27FC236}">
                <a16:creationId xmlns:a16="http://schemas.microsoft.com/office/drawing/2014/main" id="{55D29EDC-DB63-587C-EAAA-7977378A00A9}"/>
              </a:ext>
            </a:extLst>
          </p:cNvPr>
          <p:cNvSpPr>
            <a:spLocks noGrp="1"/>
          </p:cNvSpPr>
          <p:nvPr>
            <p:ph type="ftr" sz="quarter" idx="3"/>
          </p:nvPr>
        </p:nvSpPr>
        <p:spPr/>
        <p:txBody>
          <a:bodyPr/>
          <a:lstStyle/>
          <a:p>
            <a:pPr>
              <a:buFont typeface="Wingdings" pitchFamily="-96" charset="2"/>
              <a:buNone/>
              <a:defRPr/>
            </a:pPr>
            <a:r>
              <a:rPr lang="en-US"/>
              <a:t>6.1920</a:t>
            </a:r>
            <a:endParaRPr lang="en-US" dirty="0"/>
          </a:p>
        </p:txBody>
      </p:sp>
      <p:sp>
        <p:nvSpPr>
          <p:cNvPr id="11" name="Slide Number Placeholder 10">
            <a:extLst>
              <a:ext uri="{FF2B5EF4-FFF2-40B4-BE49-F238E27FC236}">
                <a16:creationId xmlns:a16="http://schemas.microsoft.com/office/drawing/2014/main" id="{23BC2AB2-F47E-8B20-1AB5-78DF26A37479}"/>
              </a:ext>
            </a:extLst>
          </p:cNvPr>
          <p:cNvSpPr>
            <a:spLocks noGrp="1"/>
          </p:cNvSpPr>
          <p:nvPr>
            <p:ph type="sldNum" sz="quarter" idx="4"/>
          </p:nvPr>
        </p:nvSpPr>
        <p:spPr/>
        <p:txBody>
          <a:bodyPr/>
          <a:lstStyle/>
          <a:p>
            <a:pPr>
              <a:defRPr/>
            </a:pPr>
            <a:r>
              <a:rPr lang="en-US"/>
              <a:t>L01-</a:t>
            </a:r>
            <a:fld id="{22704540-D8BF-43FA-8BB3-56C1EB556762}" type="slidenum">
              <a:rPr lang="en-US" smtClean="0"/>
              <a:pPr>
                <a:defRPr/>
              </a:pPr>
              <a:t>10</a:t>
            </a:fld>
            <a:endParaRPr lang="en-US" dirty="0"/>
          </a:p>
        </p:txBody>
      </p:sp>
    </p:spTree>
    <p:extLst>
      <p:ext uri="{BB962C8B-B14F-4D97-AF65-F5344CB8AC3E}">
        <p14:creationId xmlns:p14="http://schemas.microsoft.com/office/powerpoint/2010/main" val="2781919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Resources</a:t>
            </a:r>
          </a:p>
        </p:txBody>
      </p:sp>
      <p:sp>
        <p:nvSpPr>
          <p:cNvPr id="3" name="Content Placeholder 2"/>
          <p:cNvSpPr>
            <a:spLocks noGrp="1"/>
          </p:cNvSpPr>
          <p:nvPr>
            <p:ph idx="1"/>
          </p:nvPr>
        </p:nvSpPr>
        <p:spPr>
          <a:xfrm>
            <a:off x="789709" y="1662546"/>
            <a:ext cx="7772400" cy="4114800"/>
          </a:xfrm>
        </p:spPr>
        <p:txBody>
          <a:bodyPr/>
          <a:lstStyle/>
          <a:p>
            <a:r>
              <a:rPr lang="en-US" sz="2000" dirty="0"/>
              <a:t>BSV Reference manual</a:t>
            </a:r>
          </a:p>
          <a:p>
            <a:endParaRPr lang="en-US" sz="2000" dirty="0"/>
          </a:p>
          <a:p>
            <a:r>
              <a:rPr lang="en-US" sz="2000" dirty="0"/>
              <a:t>“Introduction to Digital Design as Cooperating Sequential Machines”,  Arvind, </a:t>
            </a:r>
            <a:r>
              <a:rPr lang="en-US" sz="2000" dirty="0" err="1"/>
              <a:t>Rishiyur</a:t>
            </a:r>
            <a:r>
              <a:rPr lang="en-US" sz="2000" dirty="0"/>
              <a:t> S. Nikhil, James C. Hoe, </a:t>
            </a:r>
            <a:r>
              <a:rPr lang="en-US" sz="2000" dirty="0" err="1"/>
              <a:t>Silvina</a:t>
            </a:r>
            <a:r>
              <a:rPr lang="en-US" sz="2000" dirty="0"/>
              <a:t> </a:t>
            </a:r>
            <a:r>
              <a:rPr lang="en-US" sz="2000" dirty="0" err="1"/>
              <a:t>Hanono</a:t>
            </a:r>
            <a:r>
              <a:rPr lang="en-US" sz="2000" dirty="0"/>
              <a:t> </a:t>
            </a:r>
            <a:r>
              <a:rPr lang="en-US" sz="2000" dirty="0" err="1"/>
              <a:t>Wachman</a:t>
            </a:r>
            <a:r>
              <a:rPr lang="en-US" sz="2000" dirty="0"/>
              <a:t>,</a:t>
            </a:r>
            <a:r>
              <a:rPr lang="en-US" sz="1400" dirty="0"/>
              <a:t> </a:t>
            </a:r>
            <a:r>
              <a:rPr lang="en-US" sz="2000" dirty="0"/>
              <a:t>2019</a:t>
            </a:r>
          </a:p>
          <a:p>
            <a:endParaRPr lang="en-US" sz="2000" dirty="0"/>
          </a:p>
          <a:p>
            <a:r>
              <a:rPr lang="en-US" sz="2000" dirty="0"/>
              <a:t>“Computer Architecture: A Constructive Approach”, Arvind, </a:t>
            </a:r>
            <a:r>
              <a:rPr lang="en-US" sz="2000" dirty="0" err="1"/>
              <a:t>Rishiyur</a:t>
            </a:r>
            <a:r>
              <a:rPr lang="en-US" sz="2000" dirty="0"/>
              <a:t> Nikhil, Joel Emer and Murali </a:t>
            </a:r>
            <a:r>
              <a:rPr lang="en-US" sz="2000" dirty="0" err="1"/>
              <a:t>Vijayaraghavan</a:t>
            </a:r>
            <a:r>
              <a:rPr lang="en-US" sz="2000" dirty="0"/>
              <a:t>, 2014 (read chapters 5, 6, 9, 10, 11 and 12 only; there may be inconsistencies with the lectures)</a:t>
            </a:r>
          </a:p>
        </p:txBody>
      </p:sp>
      <p:sp>
        <p:nvSpPr>
          <p:cNvPr id="7" name="TextBox 6"/>
          <p:cNvSpPr txBox="1"/>
          <p:nvPr/>
        </p:nvSpPr>
        <p:spPr>
          <a:xfrm>
            <a:off x="609600" y="5618422"/>
            <a:ext cx="8059480" cy="646331"/>
          </a:xfrm>
          <a:prstGeom prst="rect">
            <a:avLst/>
          </a:prstGeom>
          <a:noFill/>
          <a:ln>
            <a:solidFill>
              <a:schemeClr val="tx1"/>
            </a:solidFill>
          </a:ln>
        </p:spPr>
        <p:txBody>
          <a:bodyPr wrap="square" rtlCol="0">
            <a:spAutoFit/>
          </a:bodyPr>
          <a:lstStyle/>
          <a:p>
            <a:pPr>
              <a:buNone/>
            </a:pPr>
            <a:r>
              <a:rPr lang="en-US" dirty="0"/>
              <a:t>For most up-to-date information and handouts please consult Canvas</a:t>
            </a:r>
          </a:p>
        </p:txBody>
      </p:sp>
      <p:sp>
        <p:nvSpPr>
          <p:cNvPr id="5" name="Date Placeholder 4">
            <a:extLst>
              <a:ext uri="{FF2B5EF4-FFF2-40B4-BE49-F238E27FC236}">
                <a16:creationId xmlns:a16="http://schemas.microsoft.com/office/drawing/2014/main" id="{011080D3-C5C3-32AF-D5F7-5AA1C72E5BEA}"/>
              </a:ext>
            </a:extLst>
          </p:cNvPr>
          <p:cNvSpPr>
            <a:spLocks noGrp="1"/>
          </p:cNvSpPr>
          <p:nvPr>
            <p:ph type="dt" sz="half" idx="2"/>
          </p:nvPr>
        </p:nvSpPr>
        <p:spPr/>
        <p:txBody>
          <a:bodyPr/>
          <a:lstStyle/>
          <a:p>
            <a:pPr>
              <a:buFont typeface="Wingdings" pitchFamily="-96" charset="2"/>
              <a:buNone/>
              <a:defRPr/>
            </a:pPr>
            <a:r>
              <a:rPr lang="en-US"/>
              <a:t>February 6, 2024</a:t>
            </a:r>
            <a:endParaRPr lang="en-US" dirty="0"/>
          </a:p>
        </p:txBody>
      </p:sp>
      <p:sp>
        <p:nvSpPr>
          <p:cNvPr id="8" name="Footer Placeholder 7">
            <a:extLst>
              <a:ext uri="{FF2B5EF4-FFF2-40B4-BE49-F238E27FC236}">
                <a16:creationId xmlns:a16="http://schemas.microsoft.com/office/drawing/2014/main" id="{F2E8660D-BFD3-48BD-C004-F8FAD4980928}"/>
              </a:ext>
            </a:extLst>
          </p:cNvPr>
          <p:cNvSpPr>
            <a:spLocks noGrp="1"/>
          </p:cNvSpPr>
          <p:nvPr>
            <p:ph type="ftr" sz="quarter" idx="3"/>
          </p:nvPr>
        </p:nvSpPr>
        <p:spPr/>
        <p:txBody>
          <a:bodyPr/>
          <a:lstStyle/>
          <a:p>
            <a:pPr>
              <a:buFont typeface="Wingdings" pitchFamily="-96" charset="2"/>
              <a:buNone/>
              <a:defRPr/>
            </a:pPr>
            <a:r>
              <a:rPr lang="en-US"/>
              <a:t>6.1920</a:t>
            </a:r>
            <a:endParaRPr lang="en-US" dirty="0"/>
          </a:p>
        </p:txBody>
      </p:sp>
      <p:sp>
        <p:nvSpPr>
          <p:cNvPr id="10" name="Slide Number Placeholder 9">
            <a:extLst>
              <a:ext uri="{FF2B5EF4-FFF2-40B4-BE49-F238E27FC236}">
                <a16:creationId xmlns:a16="http://schemas.microsoft.com/office/drawing/2014/main" id="{B811A7AB-0114-8168-9C20-4132563E7781}"/>
              </a:ext>
            </a:extLst>
          </p:cNvPr>
          <p:cNvSpPr>
            <a:spLocks noGrp="1"/>
          </p:cNvSpPr>
          <p:nvPr>
            <p:ph type="sldNum" sz="quarter" idx="4"/>
          </p:nvPr>
        </p:nvSpPr>
        <p:spPr/>
        <p:txBody>
          <a:bodyPr/>
          <a:lstStyle/>
          <a:p>
            <a:pPr>
              <a:defRPr/>
            </a:pPr>
            <a:r>
              <a:rPr lang="en-US"/>
              <a:t>L01-</a:t>
            </a:r>
            <a:fld id="{22704540-D8BF-43FA-8BB3-56C1EB556762}" type="slidenum">
              <a:rPr lang="en-US" smtClean="0"/>
              <a:pPr>
                <a:defRPr/>
              </a:pPr>
              <a:t>11</a:t>
            </a:fld>
            <a:endParaRPr lang="en-US" dirty="0"/>
          </a:p>
        </p:txBody>
      </p:sp>
    </p:spTree>
    <p:extLst>
      <p:ext uri="{BB962C8B-B14F-4D97-AF65-F5344CB8AC3E}">
        <p14:creationId xmlns:p14="http://schemas.microsoft.com/office/powerpoint/2010/main" val="22713871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D12726C-7670-5D44-57DC-41845EFAB2BF}"/>
              </a:ext>
            </a:extLst>
          </p:cNvPr>
          <p:cNvSpPr>
            <a:spLocks noGrp="1"/>
          </p:cNvSpPr>
          <p:nvPr>
            <p:ph type="ctrTitle"/>
          </p:nvPr>
        </p:nvSpPr>
        <p:spPr/>
        <p:txBody>
          <a:bodyPr/>
          <a:lstStyle/>
          <a:p>
            <a:r>
              <a:rPr lang="en-US" sz="4400" dirty="0">
                <a:solidFill>
                  <a:srgbClr val="660066"/>
                </a:solidFill>
              </a:rPr>
              <a:t>Combinational circuits</a:t>
            </a:r>
            <a:endParaRPr lang="en-US" dirty="0"/>
          </a:p>
        </p:txBody>
      </p:sp>
      <p:sp>
        <p:nvSpPr>
          <p:cNvPr id="3074" name="Rectangle 2" descr="Rectangle: Click to edit Master text styles&#10;Second level&#10;Third level&#10;Fourth level&#10;Fifth level"/>
          <p:cNvSpPr>
            <a:spLocks noGrp="1" noChangeArrowheads="1"/>
          </p:cNvSpPr>
          <p:nvPr>
            <p:ph type="subTitle" idx="1"/>
          </p:nvPr>
        </p:nvSpPr>
        <p:spPr/>
        <p:txBody>
          <a:bodyPr/>
          <a:lstStyle/>
          <a:p>
            <a:pPr lvl="0" eaLnBrk="1" hangingPunct="1">
              <a:lnSpc>
                <a:spcPct val="80000"/>
              </a:lnSpc>
              <a:buClr>
                <a:srgbClr val="6F89F7"/>
              </a:buClr>
            </a:pPr>
            <a:endParaRPr lang="en-US" sz="4400" dirty="0">
              <a:solidFill>
                <a:srgbClr val="660066"/>
              </a:solidFill>
            </a:endParaRPr>
          </a:p>
        </p:txBody>
      </p:sp>
      <p:sp>
        <p:nvSpPr>
          <p:cNvPr id="6" name="Date Placeholder 5">
            <a:extLst>
              <a:ext uri="{FF2B5EF4-FFF2-40B4-BE49-F238E27FC236}">
                <a16:creationId xmlns:a16="http://schemas.microsoft.com/office/drawing/2014/main" id="{2443B766-D392-4331-E129-6A2E709CFFDF}"/>
              </a:ext>
            </a:extLst>
          </p:cNvPr>
          <p:cNvSpPr>
            <a:spLocks noGrp="1"/>
          </p:cNvSpPr>
          <p:nvPr>
            <p:ph type="dt" sz="half" idx="2"/>
          </p:nvPr>
        </p:nvSpPr>
        <p:spPr/>
        <p:txBody>
          <a:bodyPr/>
          <a:lstStyle/>
          <a:p>
            <a:pPr>
              <a:buFont typeface="Wingdings" pitchFamily="-96" charset="2"/>
              <a:buNone/>
              <a:defRPr/>
            </a:pPr>
            <a:r>
              <a:rPr lang="en-US"/>
              <a:t>February 6, 2024</a:t>
            </a:r>
            <a:endParaRPr lang="en-US" dirty="0"/>
          </a:p>
        </p:txBody>
      </p:sp>
      <p:sp>
        <p:nvSpPr>
          <p:cNvPr id="7" name="Footer Placeholder 6">
            <a:extLst>
              <a:ext uri="{FF2B5EF4-FFF2-40B4-BE49-F238E27FC236}">
                <a16:creationId xmlns:a16="http://schemas.microsoft.com/office/drawing/2014/main" id="{09A1DA81-1336-9F36-71EA-F5231E489DBF}"/>
              </a:ext>
            </a:extLst>
          </p:cNvPr>
          <p:cNvSpPr>
            <a:spLocks noGrp="1"/>
          </p:cNvSpPr>
          <p:nvPr>
            <p:ph type="ftr" sz="quarter" idx="3"/>
          </p:nvPr>
        </p:nvSpPr>
        <p:spPr/>
        <p:txBody>
          <a:bodyPr/>
          <a:lstStyle/>
          <a:p>
            <a:pPr>
              <a:buFont typeface="Wingdings" pitchFamily="-96" charset="2"/>
              <a:buNone/>
              <a:defRPr/>
            </a:pPr>
            <a:r>
              <a:rPr lang="en-US"/>
              <a:t>6.1920</a:t>
            </a:r>
            <a:endParaRPr lang="en-US" dirty="0"/>
          </a:p>
        </p:txBody>
      </p:sp>
      <p:sp>
        <p:nvSpPr>
          <p:cNvPr id="8" name="Slide Number Placeholder 7">
            <a:extLst>
              <a:ext uri="{FF2B5EF4-FFF2-40B4-BE49-F238E27FC236}">
                <a16:creationId xmlns:a16="http://schemas.microsoft.com/office/drawing/2014/main" id="{FC91DB38-A530-8A96-6FD7-10FB46A2E351}"/>
              </a:ext>
            </a:extLst>
          </p:cNvPr>
          <p:cNvSpPr>
            <a:spLocks noGrp="1"/>
          </p:cNvSpPr>
          <p:nvPr>
            <p:ph type="sldNum" sz="quarter" idx="4"/>
          </p:nvPr>
        </p:nvSpPr>
        <p:spPr/>
        <p:txBody>
          <a:bodyPr/>
          <a:lstStyle/>
          <a:p>
            <a:pPr>
              <a:defRPr/>
            </a:pPr>
            <a:r>
              <a:rPr lang="en-US"/>
              <a:t>L01-</a:t>
            </a:r>
            <a:fld id="{22704540-D8BF-43FA-8BB3-56C1EB556762}" type="slidenum">
              <a:rPr lang="en-US" smtClean="0"/>
              <a:pPr>
                <a:defRPr/>
              </a:pPr>
              <a:t>12</a:t>
            </a:fld>
            <a:endParaRPr lang="en-US"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Combinational circuit</a:t>
            </a:r>
          </a:p>
        </p:txBody>
      </p:sp>
      <p:sp>
        <p:nvSpPr>
          <p:cNvPr id="3" name="Content Placeholder 2"/>
          <p:cNvSpPr>
            <a:spLocks noGrp="1"/>
          </p:cNvSpPr>
          <p:nvPr>
            <p:ph idx="1"/>
          </p:nvPr>
        </p:nvSpPr>
        <p:spPr>
          <a:xfrm>
            <a:off x="692823" y="1551709"/>
            <a:ext cx="5106498" cy="4114800"/>
          </a:xfrm>
        </p:spPr>
        <p:txBody>
          <a:bodyPr/>
          <a:lstStyle/>
          <a:p>
            <a:r>
              <a:rPr lang="en-US" sz="2400" dirty="0"/>
              <a:t>A combinational circuit is a pure function; given the same input, it produces the same output</a:t>
            </a:r>
          </a:p>
          <a:p>
            <a:r>
              <a:rPr lang="en-US" sz="2400" dirty="0"/>
              <a:t>It can be described using a Truth Table though it is not practical to do so for large number of inputs</a:t>
            </a:r>
          </a:p>
          <a:p>
            <a:pPr lvl="1"/>
            <a:r>
              <a:rPr lang="en-US" sz="2000" dirty="0">
                <a:solidFill>
                  <a:srgbClr val="FF0000"/>
                </a:solidFill>
              </a:rPr>
              <a:t>Size of truth table for a 32-bit adder?</a:t>
            </a:r>
          </a:p>
          <a:p>
            <a:r>
              <a:rPr lang="en-US" sz="2400" dirty="0"/>
              <a:t>We will use BSV to describe all circuits in this subject</a:t>
            </a:r>
          </a:p>
        </p:txBody>
      </p:sp>
      <p:graphicFrame>
        <p:nvGraphicFramePr>
          <p:cNvPr id="17" name="Content Placeholder 8"/>
          <p:cNvGraphicFramePr>
            <a:graphicFrameLocks/>
          </p:cNvGraphicFramePr>
          <p:nvPr/>
        </p:nvGraphicFramePr>
        <p:xfrm>
          <a:off x="6067432" y="3306874"/>
          <a:ext cx="2177505" cy="3017520"/>
        </p:xfrm>
        <a:graphic>
          <a:graphicData uri="http://schemas.openxmlformats.org/drawingml/2006/table">
            <a:tbl>
              <a:tblPr firstRow="1" bandRow="1">
                <a:tableStyleId>{073A0DAA-6AF3-43AB-8588-CEC1D06C72B9}</a:tableStyleId>
              </a:tblPr>
              <a:tblGrid>
                <a:gridCol w="435501">
                  <a:extLst>
                    <a:ext uri="{9D8B030D-6E8A-4147-A177-3AD203B41FA5}">
                      <a16:colId xmlns:a16="http://schemas.microsoft.com/office/drawing/2014/main" val="20000"/>
                    </a:ext>
                  </a:extLst>
                </a:gridCol>
                <a:gridCol w="435501">
                  <a:extLst>
                    <a:ext uri="{9D8B030D-6E8A-4147-A177-3AD203B41FA5}">
                      <a16:colId xmlns:a16="http://schemas.microsoft.com/office/drawing/2014/main" val="20001"/>
                    </a:ext>
                  </a:extLst>
                </a:gridCol>
                <a:gridCol w="435501">
                  <a:extLst>
                    <a:ext uri="{9D8B030D-6E8A-4147-A177-3AD203B41FA5}">
                      <a16:colId xmlns:a16="http://schemas.microsoft.com/office/drawing/2014/main" val="3516253409"/>
                    </a:ext>
                  </a:extLst>
                </a:gridCol>
                <a:gridCol w="435501">
                  <a:extLst>
                    <a:ext uri="{9D8B030D-6E8A-4147-A177-3AD203B41FA5}">
                      <a16:colId xmlns:a16="http://schemas.microsoft.com/office/drawing/2014/main" val="1003507933"/>
                    </a:ext>
                  </a:extLst>
                </a:gridCol>
                <a:gridCol w="435501">
                  <a:extLst>
                    <a:ext uri="{9D8B030D-6E8A-4147-A177-3AD203B41FA5}">
                      <a16:colId xmlns:a16="http://schemas.microsoft.com/office/drawing/2014/main" val="20002"/>
                    </a:ext>
                  </a:extLst>
                </a:gridCol>
              </a:tblGrid>
              <a:tr h="296423">
                <a:tc>
                  <a:txBody>
                    <a:bodyPr/>
                    <a:lstStyle/>
                    <a:p>
                      <a:pPr algn="ctr"/>
                      <a:r>
                        <a:rPr lang="en-US" sz="1600" b="0" dirty="0"/>
                        <a:t>a</a:t>
                      </a:r>
                    </a:p>
                  </a:txBody>
                  <a:tcPr/>
                </a:tc>
                <a:tc>
                  <a:txBody>
                    <a:bodyPr/>
                    <a:lstStyle/>
                    <a:p>
                      <a:pPr algn="ctr"/>
                      <a:r>
                        <a:rPr lang="en-US" sz="1600" b="0" dirty="0"/>
                        <a:t>b</a:t>
                      </a:r>
                    </a:p>
                  </a:txBody>
                  <a:tcPr/>
                </a:tc>
                <a:tc>
                  <a:txBody>
                    <a:bodyPr/>
                    <a:lstStyle/>
                    <a:p>
                      <a:pPr algn="ctr"/>
                      <a:r>
                        <a:rPr lang="en-US" sz="1600" b="0" dirty="0"/>
                        <a:t>c</a:t>
                      </a:r>
                    </a:p>
                  </a:txBody>
                  <a:tcPr/>
                </a:tc>
                <a:tc>
                  <a:txBody>
                    <a:bodyPr/>
                    <a:lstStyle/>
                    <a:p>
                      <a:pPr algn="ctr"/>
                      <a:r>
                        <a:rPr lang="en-US" sz="1600" b="0" dirty="0"/>
                        <a:t>s1</a:t>
                      </a:r>
                    </a:p>
                  </a:txBody>
                  <a:tcPr/>
                </a:tc>
                <a:tc>
                  <a:txBody>
                    <a:bodyPr/>
                    <a:lstStyle/>
                    <a:p>
                      <a:pPr algn="ctr"/>
                      <a:r>
                        <a:rPr lang="en-US" sz="1600" b="0" dirty="0"/>
                        <a:t>s2</a:t>
                      </a:r>
                    </a:p>
                  </a:txBody>
                  <a:tcPr/>
                </a:tc>
                <a:extLst>
                  <a:ext uri="{0D108BD9-81ED-4DB2-BD59-A6C34878D82A}">
                    <a16:rowId xmlns:a16="http://schemas.microsoft.com/office/drawing/2014/main" val="10000"/>
                  </a:ext>
                </a:extLst>
              </a:tr>
              <a:tr h="282697">
                <a:tc>
                  <a:txBody>
                    <a:bodyPr/>
                    <a:lstStyle/>
                    <a:p>
                      <a:pPr algn="ctr"/>
                      <a:r>
                        <a:rPr lang="en-US" sz="1600" b="0" dirty="0"/>
                        <a:t>0</a:t>
                      </a:r>
                    </a:p>
                  </a:txBody>
                  <a:tcPr/>
                </a:tc>
                <a:tc>
                  <a:txBody>
                    <a:bodyPr/>
                    <a:lstStyle/>
                    <a:p>
                      <a:pPr algn="ctr"/>
                      <a:r>
                        <a:rPr lang="en-US" sz="1600" b="0" dirty="0"/>
                        <a:t>0</a:t>
                      </a:r>
                    </a:p>
                  </a:txBody>
                  <a:tcPr>
                    <a:lnR w="12700" cap="flat" cmpd="sng" algn="ctr">
                      <a:solidFill>
                        <a:schemeClr val="bg1"/>
                      </a:solidFill>
                      <a:prstDash val="solid"/>
                      <a:round/>
                      <a:headEnd type="none" w="med" len="med"/>
                      <a:tailEnd type="none" w="med" len="med"/>
                    </a:lnR>
                  </a:tcPr>
                </a:tc>
                <a:tc>
                  <a:txBody>
                    <a:bodyPr/>
                    <a:lstStyle/>
                    <a:p>
                      <a:pPr algn="ctr"/>
                      <a:r>
                        <a:rPr lang="en-US" sz="1600" b="0" dirty="0"/>
                        <a:t>0</a:t>
                      </a:r>
                    </a:p>
                  </a:txBody>
                  <a:tcP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sz="1600" b="0" dirty="0"/>
                        <a:t>1</a:t>
                      </a:r>
                    </a:p>
                  </a:txBody>
                  <a:tcP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pPr algn="ctr"/>
                      <a:r>
                        <a:rPr lang="en-US" sz="1600" b="0" dirty="0"/>
                        <a:t>0</a:t>
                      </a:r>
                    </a:p>
                  </a:txBody>
                  <a:tcPr>
                    <a:lnL w="12700" cap="flat" cmpd="sng" algn="ctr">
                      <a:solidFill>
                        <a:schemeClr val="bg1"/>
                      </a:solidFill>
                      <a:prstDash val="solid"/>
                      <a:round/>
                      <a:headEnd type="none" w="med" len="med"/>
                      <a:tailEnd type="none" w="med" len="med"/>
                    </a:lnL>
                  </a:tcPr>
                </a:tc>
                <a:extLst>
                  <a:ext uri="{0D108BD9-81ED-4DB2-BD59-A6C34878D82A}">
                    <a16:rowId xmlns:a16="http://schemas.microsoft.com/office/drawing/2014/main" val="10001"/>
                  </a:ext>
                </a:extLst>
              </a:tr>
              <a:tr h="282697">
                <a:tc>
                  <a:txBody>
                    <a:bodyPr/>
                    <a:lstStyle/>
                    <a:p>
                      <a:pPr algn="ctr"/>
                      <a:r>
                        <a:rPr lang="en-US" sz="1600" b="0" dirty="0"/>
                        <a:t>0</a:t>
                      </a:r>
                    </a:p>
                  </a:txBody>
                  <a:tcPr/>
                </a:tc>
                <a:tc>
                  <a:txBody>
                    <a:bodyPr/>
                    <a:lstStyle/>
                    <a:p>
                      <a:pPr algn="ctr"/>
                      <a:r>
                        <a:rPr lang="en-US" sz="1600" b="0" dirty="0"/>
                        <a:t>0</a:t>
                      </a:r>
                    </a:p>
                  </a:txBody>
                  <a:tcPr>
                    <a:lnR w="12700" cap="flat" cmpd="sng" algn="ctr">
                      <a:solidFill>
                        <a:schemeClr val="bg1"/>
                      </a:solidFill>
                      <a:prstDash val="solid"/>
                      <a:round/>
                      <a:headEnd type="none" w="med" len="med"/>
                      <a:tailEnd type="none" w="med" len="med"/>
                    </a:lnR>
                  </a:tcPr>
                </a:tc>
                <a:tc>
                  <a:txBody>
                    <a:bodyPr/>
                    <a:lstStyle/>
                    <a:p>
                      <a:pPr algn="ctr"/>
                      <a:r>
                        <a:rPr lang="en-US" sz="1600" b="0" dirty="0"/>
                        <a:t>1</a:t>
                      </a:r>
                    </a:p>
                  </a:txBody>
                  <a:tcP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sz="1600" b="0" dirty="0"/>
                        <a:t>0</a:t>
                      </a:r>
                    </a:p>
                  </a:txBody>
                  <a:tcP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pPr algn="ctr"/>
                      <a:r>
                        <a:rPr lang="en-US" sz="1600" b="0" dirty="0"/>
                        <a:t>0</a:t>
                      </a:r>
                    </a:p>
                  </a:txBody>
                  <a:tcPr>
                    <a:lnL w="12700" cap="flat" cmpd="sng" algn="ctr">
                      <a:solidFill>
                        <a:schemeClr val="bg1"/>
                      </a:solidFill>
                      <a:prstDash val="solid"/>
                      <a:round/>
                      <a:headEnd type="none" w="med" len="med"/>
                      <a:tailEnd type="none" w="med" len="med"/>
                    </a:lnL>
                  </a:tcPr>
                </a:tc>
                <a:extLst>
                  <a:ext uri="{0D108BD9-81ED-4DB2-BD59-A6C34878D82A}">
                    <a16:rowId xmlns:a16="http://schemas.microsoft.com/office/drawing/2014/main" val="10002"/>
                  </a:ext>
                </a:extLst>
              </a:tr>
              <a:tr h="282697">
                <a:tc>
                  <a:txBody>
                    <a:bodyPr/>
                    <a:lstStyle/>
                    <a:p>
                      <a:pPr algn="ctr"/>
                      <a:r>
                        <a:rPr lang="en-US" sz="1600" b="0" dirty="0"/>
                        <a:t>0</a:t>
                      </a:r>
                    </a:p>
                  </a:txBody>
                  <a:tcPr/>
                </a:tc>
                <a:tc>
                  <a:txBody>
                    <a:bodyPr/>
                    <a:lstStyle/>
                    <a:p>
                      <a:pPr algn="ctr"/>
                      <a:r>
                        <a:rPr lang="en-US" sz="1600" b="0" dirty="0"/>
                        <a:t>1</a:t>
                      </a:r>
                    </a:p>
                  </a:txBody>
                  <a:tcPr>
                    <a:lnR w="12700" cap="flat" cmpd="sng" algn="ctr">
                      <a:solidFill>
                        <a:schemeClr val="bg1"/>
                      </a:solidFill>
                      <a:prstDash val="solid"/>
                      <a:round/>
                      <a:headEnd type="none" w="med" len="med"/>
                      <a:tailEnd type="none" w="med" len="med"/>
                    </a:lnR>
                  </a:tcPr>
                </a:tc>
                <a:tc>
                  <a:txBody>
                    <a:bodyPr/>
                    <a:lstStyle/>
                    <a:p>
                      <a:pPr algn="ctr"/>
                      <a:r>
                        <a:rPr lang="en-US" sz="1600" b="0" dirty="0"/>
                        <a:t>0</a:t>
                      </a:r>
                    </a:p>
                  </a:txBody>
                  <a:tcP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sz="1600" b="0" dirty="0"/>
                        <a:t>0</a:t>
                      </a:r>
                    </a:p>
                  </a:txBody>
                  <a:tcP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pPr algn="ctr"/>
                      <a:r>
                        <a:rPr lang="en-US" sz="1600" b="0" dirty="0"/>
                        <a:t>0</a:t>
                      </a:r>
                    </a:p>
                  </a:txBody>
                  <a:tcPr>
                    <a:lnL w="12700" cap="flat" cmpd="sng" algn="ctr">
                      <a:solidFill>
                        <a:schemeClr val="bg1"/>
                      </a:solidFill>
                      <a:prstDash val="solid"/>
                      <a:round/>
                      <a:headEnd type="none" w="med" len="med"/>
                      <a:tailEnd type="none" w="med" len="med"/>
                    </a:lnL>
                  </a:tcPr>
                </a:tc>
                <a:extLst>
                  <a:ext uri="{0D108BD9-81ED-4DB2-BD59-A6C34878D82A}">
                    <a16:rowId xmlns:a16="http://schemas.microsoft.com/office/drawing/2014/main" val="10003"/>
                  </a:ext>
                </a:extLst>
              </a:tr>
              <a:tr h="282697">
                <a:tc>
                  <a:txBody>
                    <a:bodyPr/>
                    <a:lstStyle/>
                    <a:p>
                      <a:pPr algn="ctr"/>
                      <a:r>
                        <a:rPr lang="en-US" sz="1600" b="0" dirty="0"/>
                        <a:t>0</a:t>
                      </a:r>
                    </a:p>
                  </a:txBody>
                  <a:tcPr/>
                </a:tc>
                <a:tc>
                  <a:txBody>
                    <a:bodyPr/>
                    <a:lstStyle/>
                    <a:p>
                      <a:pPr algn="ctr"/>
                      <a:r>
                        <a:rPr lang="en-US" sz="1600" b="0" dirty="0"/>
                        <a:t>1</a:t>
                      </a:r>
                    </a:p>
                  </a:txBody>
                  <a:tcPr>
                    <a:lnR w="12700" cap="flat" cmpd="sng" algn="ctr">
                      <a:solidFill>
                        <a:schemeClr val="bg1"/>
                      </a:solidFill>
                      <a:prstDash val="solid"/>
                      <a:round/>
                      <a:headEnd type="none" w="med" len="med"/>
                      <a:tailEnd type="none" w="med" len="med"/>
                    </a:lnR>
                  </a:tcPr>
                </a:tc>
                <a:tc>
                  <a:txBody>
                    <a:bodyPr/>
                    <a:lstStyle/>
                    <a:p>
                      <a:pPr algn="ctr"/>
                      <a:r>
                        <a:rPr lang="en-US" sz="1600" b="0" dirty="0"/>
                        <a:t>1</a:t>
                      </a:r>
                    </a:p>
                  </a:txBody>
                  <a:tcP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sz="1600" b="0" dirty="0"/>
                        <a:t>0</a:t>
                      </a:r>
                    </a:p>
                  </a:txBody>
                  <a:tcP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pPr algn="ctr"/>
                      <a:r>
                        <a:rPr lang="en-US" sz="1600" b="0" dirty="0"/>
                        <a:t>1</a:t>
                      </a:r>
                    </a:p>
                  </a:txBody>
                  <a:tcPr>
                    <a:lnL w="12700" cap="flat" cmpd="sng" algn="ctr">
                      <a:solidFill>
                        <a:schemeClr val="bg1"/>
                      </a:solidFill>
                      <a:prstDash val="solid"/>
                      <a:round/>
                      <a:headEnd type="none" w="med" len="med"/>
                      <a:tailEnd type="none" w="med" len="med"/>
                    </a:lnL>
                  </a:tcPr>
                </a:tc>
                <a:extLst>
                  <a:ext uri="{0D108BD9-81ED-4DB2-BD59-A6C34878D82A}">
                    <a16:rowId xmlns:a16="http://schemas.microsoft.com/office/drawing/2014/main" val="10004"/>
                  </a:ext>
                </a:extLst>
              </a:tr>
              <a:tr h="282697">
                <a:tc>
                  <a:txBody>
                    <a:bodyPr/>
                    <a:lstStyle/>
                    <a:p>
                      <a:pPr algn="ctr"/>
                      <a:r>
                        <a:rPr lang="en-US" sz="1600" b="0" dirty="0"/>
                        <a:t>1</a:t>
                      </a:r>
                    </a:p>
                  </a:txBody>
                  <a:tcPr/>
                </a:tc>
                <a:tc>
                  <a:txBody>
                    <a:bodyPr/>
                    <a:lstStyle/>
                    <a:p>
                      <a:pPr algn="ctr"/>
                      <a:r>
                        <a:rPr lang="en-US" sz="1600" b="0" dirty="0"/>
                        <a:t>0</a:t>
                      </a:r>
                    </a:p>
                  </a:txBody>
                  <a:tcPr>
                    <a:lnR w="12700" cap="flat" cmpd="sng" algn="ctr">
                      <a:solidFill>
                        <a:schemeClr val="bg1"/>
                      </a:solidFill>
                      <a:prstDash val="solid"/>
                      <a:round/>
                      <a:headEnd type="none" w="med" len="med"/>
                      <a:tailEnd type="none" w="med" len="med"/>
                    </a:lnR>
                  </a:tcPr>
                </a:tc>
                <a:tc>
                  <a:txBody>
                    <a:bodyPr/>
                    <a:lstStyle/>
                    <a:p>
                      <a:pPr algn="ctr"/>
                      <a:r>
                        <a:rPr lang="en-US" sz="1600" b="0" dirty="0"/>
                        <a:t>0</a:t>
                      </a:r>
                    </a:p>
                  </a:txBody>
                  <a:tcP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sz="1600" b="0" dirty="0"/>
                        <a:t>1</a:t>
                      </a:r>
                    </a:p>
                  </a:txBody>
                  <a:tcP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pPr algn="ctr"/>
                      <a:r>
                        <a:rPr lang="en-US" sz="1600" b="0" dirty="0"/>
                        <a:t>1</a:t>
                      </a:r>
                    </a:p>
                  </a:txBody>
                  <a:tcPr>
                    <a:lnL w="12700" cap="flat" cmpd="sng" algn="ctr">
                      <a:solidFill>
                        <a:schemeClr val="bg1"/>
                      </a:solidFill>
                      <a:prstDash val="solid"/>
                      <a:round/>
                      <a:headEnd type="none" w="med" len="med"/>
                      <a:tailEnd type="none" w="med" len="med"/>
                    </a:lnL>
                  </a:tcPr>
                </a:tc>
                <a:extLst>
                  <a:ext uri="{0D108BD9-81ED-4DB2-BD59-A6C34878D82A}">
                    <a16:rowId xmlns:a16="http://schemas.microsoft.com/office/drawing/2014/main" val="86308636"/>
                  </a:ext>
                </a:extLst>
              </a:tr>
              <a:tr h="282697">
                <a:tc>
                  <a:txBody>
                    <a:bodyPr/>
                    <a:lstStyle/>
                    <a:p>
                      <a:pPr algn="ctr"/>
                      <a:r>
                        <a:rPr lang="en-US" sz="1600" b="0" dirty="0"/>
                        <a:t>1</a:t>
                      </a:r>
                    </a:p>
                  </a:txBody>
                  <a:tcPr/>
                </a:tc>
                <a:tc>
                  <a:txBody>
                    <a:bodyPr/>
                    <a:lstStyle/>
                    <a:p>
                      <a:pPr algn="ctr"/>
                      <a:r>
                        <a:rPr lang="en-US" sz="1600" b="0" dirty="0"/>
                        <a:t>0</a:t>
                      </a:r>
                    </a:p>
                  </a:txBody>
                  <a:tcPr>
                    <a:lnR w="12700" cap="flat" cmpd="sng" algn="ctr">
                      <a:solidFill>
                        <a:schemeClr val="bg1"/>
                      </a:solidFill>
                      <a:prstDash val="solid"/>
                      <a:round/>
                      <a:headEnd type="none" w="med" len="med"/>
                      <a:tailEnd type="none" w="med" len="med"/>
                    </a:lnR>
                  </a:tcPr>
                </a:tc>
                <a:tc>
                  <a:txBody>
                    <a:bodyPr/>
                    <a:lstStyle/>
                    <a:p>
                      <a:pPr algn="ctr"/>
                      <a:r>
                        <a:rPr lang="en-US" sz="1600" b="0" dirty="0"/>
                        <a:t>1</a:t>
                      </a:r>
                    </a:p>
                  </a:txBody>
                  <a:tcP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sz="1600" b="0" dirty="0"/>
                        <a:t>1</a:t>
                      </a:r>
                    </a:p>
                  </a:txBody>
                  <a:tcP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pPr algn="ctr"/>
                      <a:r>
                        <a:rPr lang="en-US" sz="1600" b="0" dirty="0"/>
                        <a:t>0</a:t>
                      </a:r>
                    </a:p>
                  </a:txBody>
                  <a:tcPr>
                    <a:lnL w="12700" cap="flat" cmpd="sng" algn="ctr">
                      <a:solidFill>
                        <a:schemeClr val="bg1"/>
                      </a:solidFill>
                      <a:prstDash val="solid"/>
                      <a:round/>
                      <a:headEnd type="none" w="med" len="med"/>
                      <a:tailEnd type="none" w="med" len="med"/>
                    </a:lnL>
                  </a:tcPr>
                </a:tc>
                <a:extLst>
                  <a:ext uri="{0D108BD9-81ED-4DB2-BD59-A6C34878D82A}">
                    <a16:rowId xmlns:a16="http://schemas.microsoft.com/office/drawing/2014/main" val="2999762415"/>
                  </a:ext>
                </a:extLst>
              </a:tr>
              <a:tr h="282697">
                <a:tc>
                  <a:txBody>
                    <a:bodyPr/>
                    <a:lstStyle/>
                    <a:p>
                      <a:pPr algn="ctr"/>
                      <a:r>
                        <a:rPr lang="en-US" sz="1600" b="0" dirty="0"/>
                        <a:t>1</a:t>
                      </a:r>
                    </a:p>
                  </a:txBody>
                  <a:tcPr/>
                </a:tc>
                <a:tc>
                  <a:txBody>
                    <a:bodyPr/>
                    <a:lstStyle/>
                    <a:p>
                      <a:pPr algn="ctr"/>
                      <a:r>
                        <a:rPr lang="en-US" sz="1600" b="0" dirty="0"/>
                        <a:t>1</a:t>
                      </a:r>
                    </a:p>
                  </a:txBody>
                  <a:tcPr>
                    <a:lnR w="12700" cap="flat" cmpd="sng" algn="ctr">
                      <a:solidFill>
                        <a:schemeClr val="bg1"/>
                      </a:solidFill>
                      <a:prstDash val="solid"/>
                      <a:round/>
                      <a:headEnd type="none" w="med" len="med"/>
                      <a:tailEnd type="none" w="med" len="med"/>
                    </a:lnR>
                  </a:tcPr>
                </a:tc>
                <a:tc>
                  <a:txBody>
                    <a:bodyPr/>
                    <a:lstStyle/>
                    <a:p>
                      <a:pPr algn="ctr"/>
                      <a:r>
                        <a:rPr lang="en-US" sz="1600" b="0" dirty="0"/>
                        <a:t>0</a:t>
                      </a:r>
                    </a:p>
                  </a:txBody>
                  <a:tcP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sz="1600" b="0" dirty="0"/>
                        <a:t>0</a:t>
                      </a:r>
                    </a:p>
                  </a:txBody>
                  <a:tcP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pPr algn="ctr"/>
                      <a:r>
                        <a:rPr lang="en-US" sz="1600" b="0" dirty="0"/>
                        <a:t>1</a:t>
                      </a:r>
                    </a:p>
                  </a:txBody>
                  <a:tcPr>
                    <a:lnL w="12700" cap="flat" cmpd="sng" algn="ctr">
                      <a:solidFill>
                        <a:schemeClr val="bg1"/>
                      </a:solidFill>
                      <a:prstDash val="solid"/>
                      <a:round/>
                      <a:headEnd type="none" w="med" len="med"/>
                      <a:tailEnd type="none" w="med" len="med"/>
                    </a:lnL>
                  </a:tcPr>
                </a:tc>
                <a:extLst>
                  <a:ext uri="{0D108BD9-81ED-4DB2-BD59-A6C34878D82A}">
                    <a16:rowId xmlns:a16="http://schemas.microsoft.com/office/drawing/2014/main" val="4178320542"/>
                  </a:ext>
                </a:extLst>
              </a:tr>
              <a:tr h="282697">
                <a:tc>
                  <a:txBody>
                    <a:bodyPr/>
                    <a:lstStyle/>
                    <a:p>
                      <a:pPr algn="ctr"/>
                      <a:r>
                        <a:rPr lang="en-US" sz="1600" b="0" dirty="0"/>
                        <a:t>1</a:t>
                      </a:r>
                    </a:p>
                  </a:txBody>
                  <a:tcPr/>
                </a:tc>
                <a:tc>
                  <a:txBody>
                    <a:bodyPr/>
                    <a:lstStyle/>
                    <a:p>
                      <a:pPr algn="ctr"/>
                      <a:r>
                        <a:rPr lang="en-US" sz="1600" b="0" dirty="0"/>
                        <a:t>1</a:t>
                      </a:r>
                    </a:p>
                  </a:txBody>
                  <a:tcPr>
                    <a:lnR w="12700" cap="flat" cmpd="sng" algn="ctr">
                      <a:solidFill>
                        <a:schemeClr val="bg1"/>
                      </a:solidFill>
                      <a:prstDash val="solid"/>
                      <a:round/>
                      <a:headEnd type="none" w="med" len="med"/>
                      <a:tailEnd type="none" w="med" len="med"/>
                    </a:lnR>
                  </a:tcPr>
                </a:tc>
                <a:tc>
                  <a:txBody>
                    <a:bodyPr/>
                    <a:lstStyle/>
                    <a:p>
                      <a:pPr algn="ctr"/>
                      <a:r>
                        <a:rPr lang="en-US" sz="1600" b="0" dirty="0"/>
                        <a:t>1</a:t>
                      </a:r>
                    </a:p>
                  </a:txBody>
                  <a:tcP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sz="1600" b="0" dirty="0"/>
                        <a:t>0</a:t>
                      </a:r>
                    </a:p>
                  </a:txBody>
                  <a:tcP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pPr algn="ctr"/>
                      <a:r>
                        <a:rPr lang="en-US" sz="1600" b="0" dirty="0"/>
                        <a:t>0</a:t>
                      </a:r>
                    </a:p>
                  </a:txBody>
                  <a:tcPr>
                    <a:lnL w="12700" cap="flat" cmpd="sng" algn="ctr">
                      <a:solidFill>
                        <a:schemeClr val="bg1"/>
                      </a:solidFill>
                      <a:prstDash val="solid"/>
                      <a:round/>
                      <a:headEnd type="none" w="med" len="med"/>
                      <a:tailEnd type="none" w="med" len="med"/>
                    </a:lnL>
                  </a:tcPr>
                </a:tc>
                <a:extLst>
                  <a:ext uri="{0D108BD9-81ED-4DB2-BD59-A6C34878D82A}">
                    <a16:rowId xmlns:a16="http://schemas.microsoft.com/office/drawing/2014/main" val="3685850518"/>
                  </a:ext>
                </a:extLst>
              </a:tr>
            </a:tbl>
          </a:graphicData>
        </a:graphic>
      </p:graphicFrame>
      <p:grpSp>
        <p:nvGrpSpPr>
          <p:cNvPr id="5" name="Group 4"/>
          <p:cNvGrpSpPr/>
          <p:nvPr/>
        </p:nvGrpSpPr>
        <p:grpSpPr>
          <a:xfrm>
            <a:off x="5454343" y="1713436"/>
            <a:ext cx="3403681" cy="1327802"/>
            <a:chOff x="5275495" y="1411875"/>
            <a:chExt cx="3403681" cy="1327802"/>
          </a:xfrm>
        </p:grpSpPr>
        <p:grpSp>
          <p:nvGrpSpPr>
            <p:cNvPr id="21" name="Group 20"/>
            <p:cNvGrpSpPr/>
            <p:nvPr/>
          </p:nvGrpSpPr>
          <p:grpSpPr>
            <a:xfrm>
              <a:off x="5275495" y="1447800"/>
              <a:ext cx="3403681" cy="1291877"/>
              <a:chOff x="2313354" y="1703754"/>
              <a:chExt cx="3988675" cy="1517442"/>
            </a:xfrm>
          </p:grpSpPr>
          <p:sp>
            <p:nvSpPr>
              <p:cNvPr id="7" name="Rectangle 6"/>
              <p:cNvSpPr/>
              <p:nvPr/>
            </p:nvSpPr>
            <p:spPr bwMode="auto">
              <a:xfrm>
                <a:off x="3532554" y="1703754"/>
                <a:ext cx="1548391" cy="1517442"/>
              </a:xfrm>
              <a:prstGeom prst="rect">
                <a:avLst/>
              </a:prstGeom>
              <a:solidFill>
                <a:schemeClr val="bg1">
                  <a:lumMod val="8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25000"/>
                  </a:spcBef>
                  <a:spcAft>
                    <a:spcPct val="0"/>
                  </a:spcAft>
                  <a:buClr>
                    <a:schemeClr val="bg1"/>
                  </a:buClr>
                  <a:buSzPct val="100000"/>
                  <a:buFont typeface="Wingdings" pitchFamily="2" charset="2"/>
                  <a:buChar char="•"/>
                  <a:tabLst/>
                </a:pPr>
                <a:endParaRPr kumimoji="0" lang="en-US" sz="2000" b="0" i="0" u="none" strike="noStrike" cap="none" normalizeH="0" baseline="0">
                  <a:ln>
                    <a:noFill/>
                  </a:ln>
                  <a:solidFill>
                    <a:schemeClr val="tx1"/>
                  </a:solidFill>
                  <a:effectLst/>
                  <a:latin typeface="Verdana" pitchFamily="34" charset="0"/>
                </a:endParaRPr>
              </a:p>
            </p:txBody>
          </p:sp>
          <p:cxnSp>
            <p:nvCxnSpPr>
              <p:cNvPr id="9" name="Straight Arrow Connector 8"/>
              <p:cNvCxnSpPr/>
              <p:nvPr/>
            </p:nvCxnSpPr>
            <p:spPr bwMode="auto">
              <a:xfrm flipV="1">
                <a:off x="2313354" y="2053176"/>
                <a:ext cx="1219201" cy="1"/>
              </a:xfrm>
              <a:prstGeom prst="straightConnector1">
                <a:avLst/>
              </a:prstGeom>
              <a:noFill/>
              <a:ln w="12700" cap="flat" cmpd="sng" algn="ctr">
                <a:solidFill>
                  <a:schemeClr val="tx1"/>
                </a:solidFill>
                <a:prstDash val="solid"/>
                <a:round/>
                <a:headEnd type="none" w="med" len="med"/>
                <a:tailEnd type="triangle" w="med" len="med"/>
              </a:ln>
              <a:effectLst/>
            </p:spPr>
          </p:cxnSp>
          <p:cxnSp>
            <p:nvCxnSpPr>
              <p:cNvPr id="12" name="Straight Arrow Connector 11"/>
              <p:cNvCxnSpPr/>
              <p:nvPr/>
            </p:nvCxnSpPr>
            <p:spPr bwMode="auto">
              <a:xfrm flipV="1">
                <a:off x="2313354" y="2438053"/>
                <a:ext cx="1219201" cy="1"/>
              </a:xfrm>
              <a:prstGeom prst="straightConnector1">
                <a:avLst/>
              </a:prstGeom>
              <a:noFill/>
              <a:ln w="12700" cap="flat" cmpd="sng" algn="ctr">
                <a:solidFill>
                  <a:schemeClr val="tx1"/>
                </a:solidFill>
                <a:prstDash val="solid"/>
                <a:round/>
                <a:headEnd type="none" w="med" len="med"/>
                <a:tailEnd type="triangle" w="med" len="med"/>
              </a:ln>
              <a:effectLst/>
            </p:spPr>
          </p:cxnSp>
          <p:cxnSp>
            <p:nvCxnSpPr>
              <p:cNvPr id="13" name="Straight Arrow Connector 12"/>
              <p:cNvCxnSpPr/>
              <p:nvPr/>
            </p:nvCxnSpPr>
            <p:spPr bwMode="auto">
              <a:xfrm flipV="1">
                <a:off x="2313354" y="2822931"/>
                <a:ext cx="1219201" cy="1"/>
              </a:xfrm>
              <a:prstGeom prst="straightConnector1">
                <a:avLst/>
              </a:prstGeom>
              <a:noFill/>
              <a:ln w="12700" cap="flat" cmpd="sng" algn="ctr">
                <a:solidFill>
                  <a:schemeClr val="tx1"/>
                </a:solidFill>
                <a:prstDash val="solid"/>
                <a:round/>
                <a:headEnd type="none" w="med" len="med"/>
                <a:tailEnd type="triangle" w="med" len="med"/>
              </a:ln>
              <a:effectLst/>
            </p:spPr>
          </p:cxnSp>
          <p:cxnSp>
            <p:nvCxnSpPr>
              <p:cNvPr id="15" name="Straight Arrow Connector 14"/>
              <p:cNvCxnSpPr/>
              <p:nvPr/>
            </p:nvCxnSpPr>
            <p:spPr bwMode="auto">
              <a:xfrm flipV="1">
                <a:off x="5082831" y="2203585"/>
                <a:ext cx="1219198" cy="1"/>
              </a:xfrm>
              <a:prstGeom prst="straightConnector1">
                <a:avLst/>
              </a:prstGeom>
              <a:noFill/>
              <a:ln w="12700" cap="flat" cmpd="sng" algn="ctr">
                <a:solidFill>
                  <a:schemeClr val="tx1"/>
                </a:solidFill>
                <a:prstDash val="solid"/>
                <a:round/>
                <a:headEnd type="none" w="med" len="med"/>
                <a:tailEnd type="triangle" w="med" len="med"/>
              </a:ln>
              <a:effectLst/>
            </p:spPr>
          </p:cxnSp>
          <p:cxnSp>
            <p:nvCxnSpPr>
              <p:cNvPr id="16" name="Straight Arrow Connector 15"/>
              <p:cNvCxnSpPr/>
              <p:nvPr/>
            </p:nvCxnSpPr>
            <p:spPr bwMode="auto">
              <a:xfrm flipV="1">
                <a:off x="5082831" y="2588462"/>
                <a:ext cx="1219198" cy="1"/>
              </a:xfrm>
              <a:prstGeom prst="straightConnector1">
                <a:avLst/>
              </a:prstGeom>
              <a:noFill/>
              <a:ln w="12700" cap="flat" cmpd="sng" algn="ctr">
                <a:solidFill>
                  <a:schemeClr val="tx1"/>
                </a:solidFill>
                <a:prstDash val="solid"/>
                <a:round/>
                <a:headEnd type="none" w="med" len="med"/>
                <a:tailEnd type="triangle" w="med" len="med"/>
              </a:ln>
              <a:effectLst/>
            </p:spPr>
          </p:cxnSp>
          <p:sp>
            <p:nvSpPr>
              <p:cNvPr id="18" name="TextBox 17"/>
              <p:cNvSpPr txBox="1"/>
              <p:nvPr/>
            </p:nvSpPr>
            <p:spPr>
              <a:xfrm>
                <a:off x="4023431" y="2180492"/>
                <a:ext cx="433484" cy="563963"/>
              </a:xfrm>
              <a:prstGeom prst="rect">
                <a:avLst/>
              </a:prstGeom>
              <a:noFill/>
            </p:spPr>
            <p:txBody>
              <a:bodyPr wrap="square" rtlCol="0">
                <a:spAutoFit/>
              </a:bodyPr>
              <a:lstStyle/>
              <a:p>
                <a:pPr algn="ctr">
                  <a:buNone/>
                </a:pPr>
                <a:r>
                  <a:rPr lang="en-US" sz="2800" dirty="0"/>
                  <a:t>f</a:t>
                </a:r>
              </a:p>
            </p:txBody>
          </p:sp>
        </p:grpSp>
        <p:sp>
          <p:nvSpPr>
            <p:cNvPr id="4" name="TextBox 3"/>
            <p:cNvSpPr txBox="1"/>
            <p:nvPr/>
          </p:nvSpPr>
          <p:spPr>
            <a:xfrm>
              <a:off x="5391213" y="1411875"/>
              <a:ext cx="338554" cy="369332"/>
            </a:xfrm>
            <a:prstGeom prst="rect">
              <a:avLst/>
            </a:prstGeom>
            <a:noFill/>
          </p:spPr>
          <p:txBody>
            <a:bodyPr wrap="none" rtlCol="0">
              <a:spAutoFit/>
            </a:bodyPr>
            <a:lstStyle/>
            <a:p>
              <a:pPr>
                <a:buNone/>
              </a:pPr>
              <a:r>
                <a:rPr lang="en-US" dirty="0"/>
                <a:t>a</a:t>
              </a:r>
            </a:p>
          </p:txBody>
        </p:sp>
        <p:sp>
          <p:nvSpPr>
            <p:cNvPr id="19" name="TextBox 18"/>
            <p:cNvSpPr txBox="1"/>
            <p:nvPr/>
          </p:nvSpPr>
          <p:spPr>
            <a:xfrm>
              <a:off x="5389604" y="1760374"/>
              <a:ext cx="344966" cy="369332"/>
            </a:xfrm>
            <a:prstGeom prst="rect">
              <a:avLst/>
            </a:prstGeom>
            <a:noFill/>
          </p:spPr>
          <p:txBody>
            <a:bodyPr wrap="none" rtlCol="0">
              <a:spAutoFit/>
            </a:bodyPr>
            <a:lstStyle/>
            <a:p>
              <a:pPr>
                <a:buNone/>
              </a:pPr>
              <a:r>
                <a:rPr lang="en-US" dirty="0"/>
                <a:t>b</a:t>
              </a:r>
            </a:p>
          </p:txBody>
        </p:sp>
        <p:sp>
          <p:nvSpPr>
            <p:cNvPr id="20" name="TextBox 19"/>
            <p:cNvSpPr txBox="1"/>
            <p:nvPr/>
          </p:nvSpPr>
          <p:spPr>
            <a:xfrm>
              <a:off x="5387995" y="2108873"/>
              <a:ext cx="317716" cy="369332"/>
            </a:xfrm>
            <a:prstGeom prst="rect">
              <a:avLst/>
            </a:prstGeom>
            <a:noFill/>
          </p:spPr>
          <p:txBody>
            <a:bodyPr wrap="none" rtlCol="0">
              <a:spAutoFit/>
            </a:bodyPr>
            <a:lstStyle/>
            <a:p>
              <a:pPr>
                <a:buNone/>
              </a:pPr>
              <a:r>
                <a:rPr lang="en-US" dirty="0"/>
                <a:t>c</a:t>
              </a:r>
            </a:p>
          </p:txBody>
        </p:sp>
        <p:sp>
          <p:nvSpPr>
            <p:cNvPr id="22" name="TextBox 21"/>
            <p:cNvSpPr txBox="1"/>
            <p:nvPr/>
          </p:nvSpPr>
          <p:spPr>
            <a:xfrm>
              <a:off x="7982689" y="1909071"/>
              <a:ext cx="481222" cy="369332"/>
            </a:xfrm>
            <a:prstGeom prst="rect">
              <a:avLst/>
            </a:prstGeom>
            <a:noFill/>
          </p:spPr>
          <p:txBody>
            <a:bodyPr wrap="none" rtlCol="0">
              <a:spAutoFit/>
            </a:bodyPr>
            <a:lstStyle/>
            <a:p>
              <a:pPr>
                <a:buNone/>
              </a:pPr>
              <a:r>
                <a:rPr lang="en-US" dirty="0"/>
                <a:t>s2</a:t>
              </a:r>
            </a:p>
          </p:txBody>
        </p:sp>
        <p:sp>
          <p:nvSpPr>
            <p:cNvPr id="23" name="TextBox 22"/>
            <p:cNvSpPr txBox="1"/>
            <p:nvPr/>
          </p:nvSpPr>
          <p:spPr>
            <a:xfrm>
              <a:off x="7982689" y="1563202"/>
              <a:ext cx="481222" cy="369332"/>
            </a:xfrm>
            <a:prstGeom prst="rect">
              <a:avLst/>
            </a:prstGeom>
            <a:noFill/>
          </p:spPr>
          <p:txBody>
            <a:bodyPr wrap="none" rtlCol="0">
              <a:spAutoFit/>
            </a:bodyPr>
            <a:lstStyle/>
            <a:p>
              <a:pPr>
                <a:buNone/>
              </a:pPr>
              <a:r>
                <a:rPr lang="en-US" dirty="0"/>
                <a:t>s1</a:t>
              </a:r>
            </a:p>
          </p:txBody>
        </p:sp>
      </p:grpSp>
      <p:sp>
        <p:nvSpPr>
          <p:cNvPr id="25" name="TextBox 24"/>
          <p:cNvSpPr txBox="1"/>
          <p:nvPr/>
        </p:nvSpPr>
        <p:spPr>
          <a:xfrm>
            <a:off x="3685321" y="5009588"/>
            <a:ext cx="1620957" cy="369332"/>
          </a:xfrm>
          <a:prstGeom prst="rect">
            <a:avLst/>
          </a:prstGeom>
          <a:noFill/>
        </p:spPr>
        <p:txBody>
          <a:bodyPr wrap="none" rtlCol="0">
            <a:spAutoFit/>
          </a:bodyPr>
          <a:lstStyle/>
          <a:p>
            <a:pPr>
              <a:buNone/>
            </a:pPr>
            <a:r>
              <a:rPr lang="en-US" dirty="0">
                <a:solidFill>
                  <a:srgbClr val="FF0000"/>
                </a:solidFill>
              </a:rPr>
              <a:t>2</a:t>
            </a:r>
            <a:r>
              <a:rPr lang="en-US" baseline="30000" dirty="0">
                <a:solidFill>
                  <a:srgbClr val="FF0000"/>
                </a:solidFill>
              </a:rPr>
              <a:t>32+32</a:t>
            </a:r>
            <a:r>
              <a:rPr lang="en-US" dirty="0">
                <a:solidFill>
                  <a:srgbClr val="FF0000"/>
                </a:solidFill>
              </a:rPr>
              <a:t> rows</a:t>
            </a:r>
          </a:p>
        </p:txBody>
      </p:sp>
      <p:sp>
        <p:nvSpPr>
          <p:cNvPr id="11" name="Date Placeholder 10">
            <a:extLst>
              <a:ext uri="{FF2B5EF4-FFF2-40B4-BE49-F238E27FC236}">
                <a16:creationId xmlns:a16="http://schemas.microsoft.com/office/drawing/2014/main" id="{1153A293-A61E-A9CA-B41C-BCC9A0C420F5}"/>
              </a:ext>
            </a:extLst>
          </p:cNvPr>
          <p:cNvSpPr>
            <a:spLocks noGrp="1"/>
          </p:cNvSpPr>
          <p:nvPr>
            <p:ph type="dt" sz="half" idx="2"/>
          </p:nvPr>
        </p:nvSpPr>
        <p:spPr/>
        <p:txBody>
          <a:bodyPr/>
          <a:lstStyle/>
          <a:p>
            <a:pPr>
              <a:buFont typeface="Wingdings" pitchFamily="-96" charset="2"/>
              <a:buNone/>
              <a:defRPr/>
            </a:pPr>
            <a:r>
              <a:rPr lang="en-US"/>
              <a:t>February 6, 2024</a:t>
            </a:r>
            <a:endParaRPr lang="en-US" dirty="0"/>
          </a:p>
        </p:txBody>
      </p:sp>
      <p:sp>
        <p:nvSpPr>
          <p:cNvPr id="14" name="Footer Placeholder 13">
            <a:extLst>
              <a:ext uri="{FF2B5EF4-FFF2-40B4-BE49-F238E27FC236}">
                <a16:creationId xmlns:a16="http://schemas.microsoft.com/office/drawing/2014/main" id="{0CA7C511-C60D-F370-E701-F7E3FC06BF96}"/>
              </a:ext>
            </a:extLst>
          </p:cNvPr>
          <p:cNvSpPr>
            <a:spLocks noGrp="1"/>
          </p:cNvSpPr>
          <p:nvPr>
            <p:ph type="ftr" sz="quarter" idx="3"/>
          </p:nvPr>
        </p:nvSpPr>
        <p:spPr/>
        <p:txBody>
          <a:bodyPr/>
          <a:lstStyle/>
          <a:p>
            <a:pPr>
              <a:buFont typeface="Wingdings" pitchFamily="-96" charset="2"/>
              <a:buNone/>
              <a:defRPr/>
            </a:pPr>
            <a:r>
              <a:rPr lang="en-US"/>
              <a:t>6.1920</a:t>
            </a:r>
            <a:endParaRPr lang="en-US" dirty="0"/>
          </a:p>
        </p:txBody>
      </p:sp>
      <p:sp>
        <p:nvSpPr>
          <p:cNvPr id="24" name="Slide Number Placeholder 23">
            <a:extLst>
              <a:ext uri="{FF2B5EF4-FFF2-40B4-BE49-F238E27FC236}">
                <a16:creationId xmlns:a16="http://schemas.microsoft.com/office/drawing/2014/main" id="{2D66D114-9F87-11FB-3D98-D607B702865D}"/>
              </a:ext>
            </a:extLst>
          </p:cNvPr>
          <p:cNvSpPr>
            <a:spLocks noGrp="1"/>
          </p:cNvSpPr>
          <p:nvPr>
            <p:ph type="sldNum" sz="quarter" idx="4"/>
          </p:nvPr>
        </p:nvSpPr>
        <p:spPr/>
        <p:txBody>
          <a:bodyPr/>
          <a:lstStyle/>
          <a:p>
            <a:pPr>
              <a:defRPr/>
            </a:pPr>
            <a:r>
              <a:rPr lang="en-US"/>
              <a:t>L01-</a:t>
            </a:r>
            <a:fld id="{22704540-D8BF-43FA-8BB3-56C1EB556762}" type="slidenum">
              <a:rPr lang="en-US" smtClean="0"/>
              <a:pPr>
                <a:defRPr/>
              </a:pPr>
              <a:t>13</a:t>
            </a:fld>
            <a:endParaRPr lang="en-US" dirty="0"/>
          </a:p>
        </p:txBody>
      </p:sp>
    </p:spTree>
    <p:extLst>
      <p:ext uri="{BB962C8B-B14F-4D97-AF65-F5344CB8AC3E}">
        <p14:creationId xmlns:p14="http://schemas.microsoft.com/office/powerpoint/2010/main" val="926243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99" y="304800"/>
            <a:ext cx="7993323" cy="1143000"/>
          </a:xfrm>
        </p:spPr>
        <p:txBody>
          <a:bodyPr/>
          <a:lstStyle/>
          <a:p>
            <a:r>
              <a:rPr lang="en-US"/>
              <a:t>Combinational Arithmetic-Logic </a:t>
            </a:r>
            <a:r>
              <a:rPr lang="en-US" dirty="0"/>
              <a:t>Unit (ALU)</a:t>
            </a:r>
          </a:p>
        </p:txBody>
      </p:sp>
      <p:grpSp>
        <p:nvGrpSpPr>
          <p:cNvPr id="29" name="Group 28"/>
          <p:cNvGrpSpPr/>
          <p:nvPr/>
        </p:nvGrpSpPr>
        <p:grpSpPr>
          <a:xfrm>
            <a:off x="4667996" y="1352081"/>
            <a:ext cx="3943419" cy="2202551"/>
            <a:chOff x="4738825" y="1369742"/>
            <a:chExt cx="3943419" cy="2202551"/>
          </a:xfrm>
        </p:grpSpPr>
        <p:sp>
          <p:nvSpPr>
            <p:cNvPr id="13" name="Rectangle 141"/>
            <p:cNvSpPr>
              <a:spLocks noChangeArrowheads="1"/>
            </p:cNvSpPr>
            <p:nvPr/>
          </p:nvSpPr>
          <p:spPr bwMode="auto">
            <a:xfrm>
              <a:off x="5496307" y="1369742"/>
              <a:ext cx="3185937" cy="966289"/>
            </a:xfrm>
            <a:prstGeom prst="rect">
              <a:avLst/>
            </a:prstGeom>
            <a:noFill/>
            <a:ln w="25400">
              <a:noFill/>
              <a:miter lim="800000"/>
              <a:headEnd/>
              <a:tailEnd/>
            </a:ln>
          </p:spPr>
          <p:txBody>
            <a:bodyPr wrap="none" lIns="73025" tIns="36512" rIns="73025" bIns="36512">
              <a:spAutoFit/>
            </a:bodyPr>
            <a:lstStyle/>
            <a:p>
              <a:pPr defTabSz="585788" eaLnBrk="0" hangingPunct="0">
                <a:lnSpc>
                  <a:spcPct val="100000"/>
                </a:lnSpc>
                <a:spcBef>
                  <a:spcPts val="0"/>
                </a:spcBef>
                <a:buNone/>
              </a:pPr>
              <a:r>
                <a:rPr lang="en-US" b="0" dirty="0" err="1">
                  <a:solidFill>
                    <a:srgbClr val="56127A"/>
                  </a:solidFill>
                  <a:latin typeface="Verdana" pitchFamily="34" charset="0"/>
                </a:rPr>
                <a:t>func</a:t>
              </a:r>
              <a:endParaRPr lang="en-US" b="0" dirty="0">
                <a:solidFill>
                  <a:srgbClr val="56127A"/>
                </a:solidFill>
                <a:latin typeface="Verdana" pitchFamily="34" charset="0"/>
              </a:endParaRPr>
            </a:p>
            <a:p>
              <a:pPr defTabSz="585788" eaLnBrk="0" hangingPunct="0">
                <a:lnSpc>
                  <a:spcPct val="100000"/>
                </a:lnSpc>
                <a:spcBef>
                  <a:spcPts val="0"/>
                </a:spcBef>
                <a:buNone/>
              </a:pPr>
              <a:r>
                <a:rPr lang="en-US" b="0" dirty="0">
                  <a:solidFill>
                    <a:srgbClr val="56127A"/>
                  </a:solidFill>
                  <a:latin typeface="Verdana" pitchFamily="34" charset="0"/>
                </a:rPr>
                <a:t>    </a:t>
              </a:r>
              <a:r>
                <a:rPr lang="en-US" sz="1800" b="0" dirty="0">
                  <a:solidFill>
                    <a:srgbClr val="56127A"/>
                  </a:solidFill>
                  <a:latin typeface="Verdana" pitchFamily="34" charset="0"/>
                </a:rPr>
                <a:t>- Add, Sub, And, Or, ...</a:t>
              </a:r>
            </a:p>
            <a:p>
              <a:pPr defTabSz="585788" eaLnBrk="0" hangingPunct="0">
                <a:lnSpc>
                  <a:spcPct val="100000"/>
                </a:lnSpc>
                <a:spcBef>
                  <a:spcPts val="0"/>
                </a:spcBef>
              </a:pPr>
              <a:r>
                <a:rPr lang="en-US" sz="1800" b="0" dirty="0">
                  <a:solidFill>
                    <a:srgbClr val="56127A"/>
                  </a:solidFill>
                  <a:latin typeface="Verdana" pitchFamily="34" charset="0"/>
                </a:rPr>
                <a:t>    </a:t>
              </a:r>
            </a:p>
          </p:txBody>
        </p:sp>
        <p:grpSp>
          <p:nvGrpSpPr>
            <p:cNvPr id="28" name="Group 27"/>
            <p:cNvGrpSpPr/>
            <p:nvPr/>
          </p:nvGrpSpPr>
          <p:grpSpPr>
            <a:xfrm>
              <a:off x="4738825" y="1830805"/>
              <a:ext cx="2687718" cy="1741488"/>
              <a:chOff x="4658656" y="1830805"/>
              <a:chExt cx="2687718" cy="1741488"/>
            </a:xfrm>
          </p:grpSpPr>
          <p:sp>
            <p:nvSpPr>
              <p:cNvPr id="7" name="Freeform 135"/>
              <p:cNvSpPr>
                <a:spLocks/>
              </p:cNvSpPr>
              <p:nvPr/>
            </p:nvSpPr>
            <p:spPr bwMode="auto">
              <a:xfrm flipV="1">
                <a:off x="5332990" y="2316580"/>
                <a:ext cx="765175" cy="1255713"/>
              </a:xfrm>
              <a:custGeom>
                <a:avLst/>
                <a:gdLst>
                  <a:gd name="T0" fmla="*/ 0 w 961"/>
                  <a:gd name="T1" fmla="*/ 0 h 1652"/>
                  <a:gd name="T2" fmla="*/ 481 w 961"/>
                  <a:gd name="T3" fmla="*/ 147 h 1652"/>
                  <a:gd name="T4" fmla="*/ 481 w 961"/>
                  <a:gd name="T5" fmla="*/ 570 h 1652"/>
                  <a:gd name="T6" fmla="*/ 0 w 961"/>
                  <a:gd name="T7" fmla="*/ 791 h 1652"/>
                  <a:gd name="T8" fmla="*/ 0 w 961"/>
                  <a:gd name="T9" fmla="*/ 460 h 1652"/>
                  <a:gd name="T10" fmla="*/ 96 w 961"/>
                  <a:gd name="T11" fmla="*/ 386 h 1652"/>
                  <a:gd name="T12" fmla="*/ 0 w 961"/>
                  <a:gd name="T13" fmla="*/ 331 h 1652"/>
                  <a:gd name="T14" fmla="*/ 0 w 961"/>
                  <a:gd name="T15" fmla="*/ 0 h 1652"/>
                  <a:gd name="T16" fmla="*/ 0 60000 65536"/>
                  <a:gd name="T17" fmla="*/ 0 60000 65536"/>
                  <a:gd name="T18" fmla="*/ 0 60000 65536"/>
                  <a:gd name="T19" fmla="*/ 0 60000 65536"/>
                  <a:gd name="T20" fmla="*/ 0 60000 65536"/>
                  <a:gd name="T21" fmla="*/ 0 60000 65536"/>
                  <a:gd name="T22" fmla="*/ 0 60000 65536"/>
                  <a:gd name="T23" fmla="*/ 0 60000 65536"/>
                  <a:gd name="T24" fmla="*/ 0 w 961"/>
                  <a:gd name="T25" fmla="*/ 0 h 1652"/>
                  <a:gd name="T26" fmla="*/ 961 w 961"/>
                  <a:gd name="T27" fmla="*/ 1652 h 165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961" h="1652">
                    <a:moveTo>
                      <a:pt x="0" y="0"/>
                    </a:moveTo>
                    <a:lnTo>
                      <a:pt x="960" y="307"/>
                    </a:lnTo>
                    <a:lnTo>
                      <a:pt x="960" y="1190"/>
                    </a:lnTo>
                    <a:lnTo>
                      <a:pt x="0" y="1651"/>
                    </a:lnTo>
                    <a:lnTo>
                      <a:pt x="0" y="960"/>
                    </a:lnTo>
                    <a:lnTo>
                      <a:pt x="192" y="806"/>
                    </a:lnTo>
                    <a:lnTo>
                      <a:pt x="0" y="691"/>
                    </a:lnTo>
                    <a:lnTo>
                      <a:pt x="0" y="0"/>
                    </a:lnTo>
                  </a:path>
                </a:pathLst>
              </a:custGeom>
              <a:noFill/>
              <a:ln w="25400" cap="rnd">
                <a:solidFill>
                  <a:schemeClr val="tx1"/>
                </a:solidFill>
                <a:round/>
                <a:headEnd/>
                <a:tailEnd/>
              </a:ln>
            </p:spPr>
            <p:txBody>
              <a:bodyPr/>
              <a:lstStyle/>
              <a:p>
                <a:endParaRPr lang="en-US" sz="2800"/>
              </a:p>
            </p:txBody>
          </p:sp>
          <p:sp>
            <p:nvSpPr>
              <p:cNvPr id="8" name="Line 136"/>
              <p:cNvSpPr>
                <a:spLocks noChangeShapeType="1"/>
              </p:cNvSpPr>
              <p:nvPr/>
            </p:nvSpPr>
            <p:spPr bwMode="auto">
              <a:xfrm flipV="1">
                <a:off x="4990090" y="3243680"/>
                <a:ext cx="354013" cy="0"/>
              </a:xfrm>
              <a:prstGeom prst="line">
                <a:avLst/>
              </a:prstGeom>
              <a:noFill/>
              <a:ln w="25400">
                <a:solidFill>
                  <a:schemeClr val="tx1"/>
                </a:solidFill>
                <a:round/>
                <a:headEnd/>
                <a:tailEnd type="triangle" w="med" len="med"/>
              </a:ln>
            </p:spPr>
            <p:txBody>
              <a:bodyPr wrap="none" anchor="ctr"/>
              <a:lstStyle/>
              <a:p>
                <a:endParaRPr lang="en-US" sz="2800"/>
              </a:p>
            </p:txBody>
          </p:sp>
          <p:sp>
            <p:nvSpPr>
              <p:cNvPr id="9" name="Line 137"/>
              <p:cNvSpPr>
                <a:spLocks noChangeShapeType="1"/>
              </p:cNvSpPr>
              <p:nvPr/>
            </p:nvSpPr>
            <p:spPr bwMode="auto">
              <a:xfrm flipV="1">
                <a:off x="4990090" y="2584868"/>
                <a:ext cx="327025" cy="0"/>
              </a:xfrm>
              <a:prstGeom prst="line">
                <a:avLst/>
              </a:prstGeom>
              <a:noFill/>
              <a:ln w="25400">
                <a:solidFill>
                  <a:schemeClr val="tx1"/>
                </a:solidFill>
                <a:round/>
                <a:headEnd/>
                <a:tailEnd type="triangle" w="med" len="med"/>
              </a:ln>
            </p:spPr>
            <p:txBody>
              <a:bodyPr wrap="none" anchor="ctr"/>
              <a:lstStyle/>
              <a:p>
                <a:endParaRPr lang="en-US" sz="2800"/>
              </a:p>
            </p:txBody>
          </p:sp>
          <p:sp>
            <p:nvSpPr>
              <p:cNvPr id="11" name="Line 139"/>
              <p:cNvSpPr>
                <a:spLocks noChangeShapeType="1"/>
              </p:cNvSpPr>
              <p:nvPr/>
            </p:nvSpPr>
            <p:spPr bwMode="auto">
              <a:xfrm flipV="1">
                <a:off x="6101340" y="2956928"/>
                <a:ext cx="355600" cy="0"/>
              </a:xfrm>
              <a:prstGeom prst="line">
                <a:avLst/>
              </a:prstGeom>
              <a:noFill/>
              <a:ln w="25400">
                <a:solidFill>
                  <a:schemeClr val="tx1"/>
                </a:solidFill>
                <a:round/>
                <a:headEnd/>
                <a:tailEnd type="triangle" w="med" len="med"/>
              </a:ln>
            </p:spPr>
            <p:txBody>
              <a:bodyPr wrap="none" anchor="ctr"/>
              <a:lstStyle/>
              <a:p>
                <a:endParaRPr lang="en-US" sz="2800"/>
              </a:p>
            </p:txBody>
          </p:sp>
          <p:sp>
            <p:nvSpPr>
              <p:cNvPr id="12" name="Line 140"/>
              <p:cNvSpPr>
                <a:spLocks noChangeShapeType="1"/>
              </p:cNvSpPr>
              <p:nvPr/>
            </p:nvSpPr>
            <p:spPr bwMode="auto">
              <a:xfrm>
                <a:off x="5699703" y="1830805"/>
                <a:ext cx="0" cy="655638"/>
              </a:xfrm>
              <a:prstGeom prst="line">
                <a:avLst/>
              </a:prstGeom>
              <a:noFill/>
              <a:ln w="25400">
                <a:solidFill>
                  <a:schemeClr val="tx1"/>
                </a:solidFill>
                <a:round/>
                <a:headEnd/>
                <a:tailEnd type="triangle" w="med" len="med"/>
              </a:ln>
            </p:spPr>
            <p:txBody>
              <a:bodyPr wrap="none" anchor="ctr"/>
              <a:lstStyle/>
              <a:p>
                <a:endParaRPr lang="en-US" sz="2800"/>
              </a:p>
            </p:txBody>
          </p:sp>
          <p:sp>
            <p:nvSpPr>
              <p:cNvPr id="14" name="Rectangle 142"/>
              <p:cNvSpPr>
                <a:spLocks noChangeArrowheads="1"/>
              </p:cNvSpPr>
              <p:nvPr/>
            </p:nvSpPr>
            <p:spPr bwMode="auto">
              <a:xfrm>
                <a:off x="6471134" y="2764357"/>
                <a:ext cx="875240" cy="350736"/>
              </a:xfrm>
              <a:prstGeom prst="rect">
                <a:avLst/>
              </a:prstGeom>
              <a:noFill/>
              <a:ln w="25400">
                <a:noFill/>
                <a:miter lim="800000"/>
                <a:headEnd/>
                <a:tailEnd/>
              </a:ln>
            </p:spPr>
            <p:txBody>
              <a:bodyPr wrap="none" lIns="73025" tIns="36512" rIns="73025" bIns="36512">
                <a:spAutoFit/>
              </a:bodyPr>
              <a:lstStyle/>
              <a:p>
                <a:pPr defTabSz="585788" eaLnBrk="0" hangingPunct="0">
                  <a:buNone/>
                </a:pPr>
                <a:r>
                  <a:rPr lang="en-US" b="0" dirty="0">
                    <a:solidFill>
                      <a:srgbClr val="56127A"/>
                    </a:solidFill>
                    <a:latin typeface="Verdana" pitchFamily="34" charset="0"/>
                  </a:rPr>
                  <a:t>result</a:t>
                </a:r>
              </a:p>
            </p:txBody>
          </p:sp>
          <p:sp>
            <p:nvSpPr>
              <p:cNvPr id="16" name="Rectangle 144"/>
              <p:cNvSpPr>
                <a:spLocks noChangeArrowheads="1"/>
              </p:cNvSpPr>
              <p:nvPr/>
            </p:nvSpPr>
            <p:spPr bwMode="auto">
              <a:xfrm>
                <a:off x="4658656" y="2429293"/>
                <a:ext cx="301365" cy="350736"/>
              </a:xfrm>
              <a:prstGeom prst="rect">
                <a:avLst/>
              </a:prstGeom>
              <a:noFill/>
              <a:ln w="25400">
                <a:noFill/>
                <a:miter lim="800000"/>
                <a:headEnd/>
                <a:tailEnd/>
              </a:ln>
            </p:spPr>
            <p:txBody>
              <a:bodyPr wrap="none" lIns="73025" tIns="36512" rIns="73025" bIns="36512">
                <a:spAutoFit/>
              </a:bodyPr>
              <a:lstStyle/>
              <a:p>
                <a:pPr defTabSz="585788" eaLnBrk="0" hangingPunct="0">
                  <a:buNone/>
                </a:pPr>
                <a:r>
                  <a:rPr lang="en-US" b="0" dirty="0">
                    <a:solidFill>
                      <a:srgbClr val="56127A"/>
                    </a:solidFill>
                    <a:latin typeface="Verdana" pitchFamily="34" charset="0"/>
                  </a:rPr>
                  <a:t>a</a:t>
                </a:r>
              </a:p>
            </p:txBody>
          </p:sp>
          <p:sp>
            <p:nvSpPr>
              <p:cNvPr id="17" name="Rectangle 145"/>
              <p:cNvSpPr>
                <a:spLocks noChangeArrowheads="1"/>
              </p:cNvSpPr>
              <p:nvPr/>
            </p:nvSpPr>
            <p:spPr bwMode="auto">
              <a:xfrm>
                <a:off x="4658656" y="3115093"/>
                <a:ext cx="307777" cy="350736"/>
              </a:xfrm>
              <a:prstGeom prst="rect">
                <a:avLst/>
              </a:prstGeom>
              <a:noFill/>
              <a:ln w="25400">
                <a:noFill/>
                <a:miter lim="800000"/>
                <a:headEnd/>
                <a:tailEnd/>
              </a:ln>
            </p:spPr>
            <p:txBody>
              <a:bodyPr wrap="none" lIns="73025" tIns="36512" rIns="73025" bIns="36512">
                <a:spAutoFit/>
              </a:bodyPr>
              <a:lstStyle/>
              <a:p>
                <a:pPr defTabSz="585788" eaLnBrk="0" hangingPunct="0">
                  <a:buNone/>
                </a:pPr>
                <a:r>
                  <a:rPr lang="en-US" b="0" dirty="0">
                    <a:solidFill>
                      <a:srgbClr val="56127A"/>
                    </a:solidFill>
                    <a:latin typeface="Verdana" pitchFamily="34" charset="0"/>
                  </a:rPr>
                  <a:t>b</a:t>
                </a:r>
              </a:p>
            </p:txBody>
          </p:sp>
          <p:sp>
            <p:nvSpPr>
              <p:cNvPr id="18" name="Rectangle 146"/>
              <p:cNvSpPr>
                <a:spLocks noChangeArrowheads="1"/>
              </p:cNvSpPr>
              <p:nvPr/>
            </p:nvSpPr>
            <p:spPr bwMode="auto">
              <a:xfrm>
                <a:off x="5405707" y="2738855"/>
                <a:ext cx="790282" cy="422167"/>
              </a:xfrm>
              <a:prstGeom prst="rect">
                <a:avLst/>
              </a:prstGeom>
              <a:noFill/>
              <a:ln w="25400">
                <a:noFill/>
                <a:miter lim="800000"/>
                <a:headEnd/>
                <a:tailEnd/>
              </a:ln>
            </p:spPr>
            <p:txBody>
              <a:bodyPr wrap="none" lIns="90488" tIns="44450" rIns="90488" bIns="44450">
                <a:spAutoFit/>
              </a:bodyPr>
              <a:lstStyle/>
              <a:p>
                <a:pPr eaLnBrk="0" hangingPunct="0">
                  <a:buNone/>
                </a:pPr>
                <a:r>
                  <a:rPr lang="en-US" sz="2400" b="0" dirty="0">
                    <a:solidFill>
                      <a:srgbClr val="56127A"/>
                    </a:solidFill>
                    <a:latin typeface="Verdana" pitchFamily="34" charset="0"/>
                  </a:rPr>
                  <a:t>ALU</a:t>
                </a:r>
              </a:p>
            </p:txBody>
          </p:sp>
        </p:grpSp>
      </p:grpSp>
      <p:sp>
        <p:nvSpPr>
          <p:cNvPr id="19" name="TextBox 18"/>
          <p:cNvSpPr txBox="1"/>
          <p:nvPr/>
        </p:nvSpPr>
        <p:spPr>
          <a:xfrm>
            <a:off x="5194479" y="4598792"/>
            <a:ext cx="3187521" cy="369332"/>
          </a:xfrm>
          <a:prstGeom prst="rect">
            <a:avLst/>
          </a:prstGeom>
          <a:noFill/>
        </p:spPr>
        <p:txBody>
          <a:bodyPr wrap="square" rtlCol="0">
            <a:spAutoFit/>
          </a:bodyPr>
          <a:lstStyle/>
          <a:p>
            <a:pPr>
              <a:buNone/>
            </a:pPr>
            <a:r>
              <a:rPr lang="en-US" dirty="0">
                <a:solidFill>
                  <a:srgbClr val="FF0000"/>
                </a:solidFill>
                <a:latin typeface="Comic Sans MS" panose="030F0702030302020204" pitchFamily="66" charset="0"/>
              </a:rPr>
              <a:t>what does </a:t>
            </a:r>
            <a:r>
              <a:rPr lang="en-US" dirty="0" err="1">
                <a:solidFill>
                  <a:srgbClr val="FF0000"/>
                </a:solidFill>
                <a:latin typeface="Comic Sans MS" panose="030F0702030302020204" pitchFamily="66" charset="0"/>
              </a:rPr>
              <a:t>func</a:t>
            </a:r>
            <a:r>
              <a:rPr lang="en-US" dirty="0">
                <a:solidFill>
                  <a:srgbClr val="FF0000"/>
                </a:solidFill>
                <a:latin typeface="Comic Sans MS" panose="030F0702030302020204" pitchFamily="66" charset="0"/>
              </a:rPr>
              <a:t> look like? </a:t>
            </a:r>
          </a:p>
        </p:txBody>
      </p:sp>
      <p:sp>
        <p:nvSpPr>
          <p:cNvPr id="20" name="Rectangle 19"/>
          <p:cNvSpPr/>
          <p:nvPr/>
        </p:nvSpPr>
        <p:spPr>
          <a:xfrm>
            <a:off x="1036589" y="3745229"/>
            <a:ext cx="7566338" cy="766364"/>
          </a:xfrm>
          <a:prstGeom prst="rect">
            <a:avLst/>
          </a:prstGeom>
        </p:spPr>
        <p:txBody>
          <a:bodyPr wrap="square">
            <a:spAutoFit/>
          </a:bodyPr>
          <a:lstStyle/>
          <a:p>
            <a:pPr marL="0" marR="0" indent="0">
              <a:spcBef>
                <a:spcPts val="0"/>
              </a:spcBef>
              <a:spcAft>
                <a:spcPts val="0"/>
              </a:spcAft>
              <a:buNone/>
            </a:pPr>
            <a:r>
              <a:rPr lang="en-US" sz="2400" b="1" dirty="0">
                <a:latin typeface="Courier New"/>
                <a:ea typeface="Calibri"/>
                <a:cs typeface="Times New Roman"/>
              </a:rPr>
              <a:t>function</a:t>
            </a:r>
            <a:r>
              <a:rPr lang="en-US" sz="2400" dirty="0">
                <a:latin typeface="Courier New"/>
                <a:ea typeface="Calibri"/>
                <a:cs typeface="Times New Roman"/>
              </a:rPr>
              <a:t> Data </a:t>
            </a:r>
            <a:r>
              <a:rPr lang="en-US" sz="2400" dirty="0" err="1">
                <a:solidFill>
                  <a:srgbClr val="FF0000"/>
                </a:solidFill>
                <a:latin typeface="Courier New"/>
                <a:ea typeface="Calibri"/>
                <a:cs typeface="Times New Roman"/>
              </a:rPr>
              <a:t>alu</a:t>
            </a:r>
            <a:r>
              <a:rPr lang="en-US" sz="2400" dirty="0">
                <a:latin typeface="Courier New"/>
                <a:ea typeface="Calibri"/>
                <a:cs typeface="Times New Roman"/>
              </a:rPr>
              <a:t>(Data a, Data b,</a:t>
            </a:r>
          </a:p>
          <a:p>
            <a:pPr marL="0" marR="0" indent="0">
              <a:spcBef>
                <a:spcPts val="0"/>
              </a:spcBef>
              <a:spcAft>
                <a:spcPts val="0"/>
              </a:spcAft>
              <a:buNone/>
            </a:pPr>
            <a:r>
              <a:rPr lang="en-US" sz="2400" dirty="0">
                <a:latin typeface="Courier New"/>
                <a:ea typeface="Calibri"/>
                <a:cs typeface="Times New Roman"/>
              </a:rPr>
              <a:t>                          </a:t>
            </a:r>
            <a:r>
              <a:rPr lang="en-US" sz="2400" dirty="0" err="1">
                <a:latin typeface="Courier New"/>
                <a:ea typeface="Calibri"/>
                <a:cs typeface="Times New Roman"/>
              </a:rPr>
              <a:t>AluFunc</a:t>
            </a:r>
            <a:r>
              <a:rPr lang="en-US" sz="2400" dirty="0">
                <a:latin typeface="Courier New"/>
                <a:ea typeface="Calibri"/>
                <a:cs typeface="Times New Roman"/>
              </a:rPr>
              <a:t> </a:t>
            </a:r>
            <a:r>
              <a:rPr lang="en-US" sz="2400" dirty="0" err="1">
                <a:latin typeface="Courier New"/>
                <a:ea typeface="Calibri"/>
                <a:cs typeface="Times New Roman"/>
              </a:rPr>
              <a:t>func</a:t>
            </a:r>
            <a:r>
              <a:rPr lang="en-US" sz="2400" dirty="0">
                <a:latin typeface="Courier New"/>
                <a:ea typeface="Calibri"/>
                <a:cs typeface="Times New Roman"/>
              </a:rPr>
              <a:t>);</a:t>
            </a:r>
            <a:endParaRPr lang="en-US" sz="2400" dirty="0">
              <a:latin typeface="Consolas"/>
              <a:ea typeface="Calibri"/>
              <a:cs typeface="Times New Roman"/>
            </a:endParaRPr>
          </a:p>
        </p:txBody>
      </p:sp>
      <p:sp>
        <p:nvSpPr>
          <p:cNvPr id="21" name="TextBox 20"/>
          <p:cNvSpPr txBox="1"/>
          <p:nvPr/>
        </p:nvSpPr>
        <p:spPr>
          <a:xfrm>
            <a:off x="933718" y="1988117"/>
            <a:ext cx="3158457" cy="1089529"/>
          </a:xfrm>
          <a:prstGeom prst="rect">
            <a:avLst/>
          </a:prstGeom>
          <a:noFill/>
        </p:spPr>
        <p:txBody>
          <a:bodyPr wrap="square" rtlCol="0">
            <a:spAutoFit/>
          </a:bodyPr>
          <a:lstStyle/>
          <a:p>
            <a:pPr>
              <a:buNone/>
            </a:pPr>
            <a:r>
              <a:rPr lang="en-US" sz="2400" dirty="0"/>
              <a:t>ALU performs all the arithmetic and logical functions </a:t>
            </a:r>
          </a:p>
        </p:txBody>
      </p:sp>
      <p:sp>
        <p:nvSpPr>
          <p:cNvPr id="22" name="TextBox 21"/>
          <p:cNvSpPr txBox="1"/>
          <p:nvPr/>
        </p:nvSpPr>
        <p:spPr>
          <a:xfrm>
            <a:off x="1001464" y="5187378"/>
            <a:ext cx="7812602" cy="1089529"/>
          </a:xfrm>
          <a:prstGeom prst="rect">
            <a:avLst/>
          </a:prstGeom>
          <a:noFill/>
        </p:spPr>
        <p:txBody>
          <a:bodyPr wrap="square" rtlCol="0">
            <a:spAutoFit/>
          </a:bodyPr>
          <a:lstStyle/>
          <a:p>
            <a:pPr>
              <a:buNone/>
            </a:pPr>
            <a:r>
              <a:rPr lang="en-US" sz="2400" dirty="0"/>
              <a:t>Each individual function can be described as a combinational circuit, and these can be combined together to produce a combinational ALU </a:t>
            </a:r>
          </a:p>
        </p:txBody>
      </p:sp>
      <p:grpSp>
        <p:nvGrpSpPr>
          <p:cNvPr id="27" name="Group 26"/>
          <p:cNvGrpSpPr/>
          <p:nvPr/>
        </p:nvGrpSpPr>
        <p:grpSpPr>
          <a:xfrm>
            <a:off x="1218125" y="3560094"/>
            <a:ext cx="4015842" cy="1142096"/>
            <a:chOff x="1218125" y="3560094"/>
            <a:chExt cx="4015842" cy="1142096"/>
          </a:xfrm>
        </p:grpSpPr>
        <p:sp>
          <p:nvSpPr>
            <p:cNvPr id="23" name="Freeform 22"/>
            <p:cNvSpPr/>
            <p:nvPr/>
          </p:nvSpPr>
          <p:spPr bwMode="auto">
            <a:xfrm>
              <a:off x="4256474" y="3560094"/>
              <a:ext cx="977493" cy="751684"/>
            </a:xfrm>
            <a:custGeom>
              <a:avLst/>
              <a:gdLst>
                <a:gd name="connsiteX0" fmla="*/ 38636 w 977493"/>
                <a:gd name="connsiteY0" fmla="*/ 689934 h 751684"/>
                <a:gd name="connsiteX1" fmla="*/ 45076 w 977493"/>
                <a:gd name="connsiteY1" fmla="*/ 644858 h 751684"/>
                <a:gd name="connsiteX2" fmla="*/ 57955 w 977493"/>
                <a:gd name="connsiteY2" fmla="*/ 625540 h 751684"/>
                <a:gd name="connsiteX3" fmla="*/ 70834 w 977493"/>
                <a:gd name="connsiteY3" fmla="*/ 541827 h 751684"/>
                <a:gd name="connsiteX4" fmla="*/ 77273 w 977493"/>
                <a:gd name="connsiteY4" fmla="*/ 503191 h 751684"/>
                <a:gd name="connsiteX5" fmla="*/ 96591 w 977493"/>
                <a:gd name="connsiteY5" fmla="*/ 483872 h 751684"/>
                <a:gd name="connsiteX6" fmla="*/ 109470 w 977493"/>
                <a:gd name="connsiteY6" fmla="*/ 419478 h 751684"/>
                <a:gd name="connsiteX7" fmla="*/ 115910 w 977493"/>
                <a:gd name="connsiteY7" fmla="*/ 380841 h 751684"/>
                <a:gd name="connsiteX8" fmla="*/ 135228 w 977493"/>
                <a:gd name="connsiteY8" fmla="*/ 322886 h 751684"/>
                <a:gd name="connsiteX9" fmla="*/ 141667 w 977493"/>
                <a:gd name="connsiteY9" fmla="*/ 284250 h 751684"/>
                <a:gd name="connsiteX10" fmla="*/ 148107 w 977493"/>
                <a:gd name="connsiteY10" fmla="*/ 252052 h 751684"/>
                <a:gd name="connsiteX11" fmla="*/ 154546 w 977493"/>
                <a:gd name="connsiteY11" fmla="*/ 206976 h 751684"/>
                <a:gd name="connsiteX12" fmla="*/ 173865 w 977493"/>
                <a:gd name="connsiteY12" fmla="*/ 168340 h 751684"/>
                <a:gd name="connsiteX13" fmla="*/ 180304 w 977493"/>
                <a:gd name="connsiteY13" fmla="*/ 149021 h 751684"/>
                <a:gd name="connsiteX14" fmla="*/ 218941 w 977493"/>
                <a:gd name="connsiteY14" fmla="*/ 97506 h 751684"/>
                <a:gd name="connsiteX15" fmla="*/ 264017 w 977493"/>
                <a:gd name="connsiteY15" fmla="*/ 78188 h 751684"/>
                <a:gd name="connsiteX16" fmla="*/ 296214 w 977493"/>
                <a:gd name="connsiteY16" fmla="*/ 65309 h 751684"/>
                <a:gd name="connsiteX17" fmla="*/ 302653 w 977493"/>
                <a:gd name="connsiteY17" fmla="*/ 45991 h 751684"/>
                <a:gd name="connsiteX18" fmla="*/ 354169 w 977493"/>
                <a:gd name="connsiteY18" fmla="*/ 39551 h 751684"/>
                <a:gd name="connsiteX19" fmla="*/ 386366 w 977493"/>
                <a:gd name="connsiteY19" fmla="*/ 33112 h 751684"/>
                <a:gd name="connsiteX20" fmla="*/ 418563 w 977493"/>
                <a:gd name="connsiteY20" fmla="*/ 13793 h 751684"/>
                <a:gd name="connsiteX21" fmla="*/ 695459 w 977493"/>
                <a:gd name="connsiteY21" fmla="*/ 7354 h 751684"/>
                <a:gd name="connsiteX22" fmla="*/ 746974 w 977493"/>
                <a:gd name="connsiteY22" fmla="*/ 45991 h 751684"/>
                <a:gd name="connsiteX23" fmla="*/ 766293 w 977493"/>
                <a:gd name="connsiteY23" fmla="*/ 52430 h 751684"/>
                <a:gd name="connsiteX24" fmla="*/ 798490 w 977493"/>
                <a:gd name="connsiteY24" fmla="*/ 71748 h 751684"/>
                <a:gd name="connsiteX25" fmla="*/ 817808 w 977493"/>
                <a:gd name="connsiteY25" fmla="*/ 91067 h 751684"/>
                <a:gd name="connsiteX26" fmla="*/ 869324 w 977493"/>
                <a:gd name="connsiteY26" fmla="*/ 110385 h 751684"/>
                <a:gd name="connsiteX27" fmla="*/ 914400 w 977493"/>
                <a:gd name="connsiteY27" fmla="*/ 161900 h 751684"/>
                <a:gd name="connsiteX28" fmla="*/ 965915 w 977493"/>
                <a:gd name="connsiteY28" fmla="*/ 232734 h 751684"/>
                <a:gd name="connsiteX29" fmla="*/ 953036 w 977493"/>
                <a:gd name="connsiteY29" fmla="*/ 496751 h 751684"/>
                <a:gd name="connsiteX30" fmla="*/ 927279 w 977493"/>
                <a:gd name="connsiteY30" fmla="*/ 593343 h 751684"/>
                <a:gd name="connsiteX31" fmla="*/ 907960 w 977493"/>
                <a:gd name="connsiteY31" fmla="*/ 606221 h 751684"/>
                <a:gd name="connsiteX32" fmla="*/ 901521 w 977493"/>
                <a:gd name="connsiteY32" fmla="*/ 631979 h 751684"/>
                <a:gd name="connsiteX33" fmla="*/ 862884 w 977493"/>
                <a:gd name="connsiteY33" fmla="*/ 657737 h 751684"/>
                <a:gd name="connsiteX34" fmla="*/ 843566 w 977493"/>
                <a:gd name="connsiteY34" fmla="*/ 683495 h 751684"/>
                <a:gd name="connsiteX35" fmla="*/ 824248 w 977493"/>
                <a:gd name="connsiteY35" fmla="*/ 689934 h 751684"/>
                <a:gd name="connsiteX36" fmla="*/ 792050 w 977493"/>
                <a:gd name="connsiteY36" fmla="*/ 702813 h 751684"/>
                <a:gd name="connsiteX37" fmla="*/ 772732 w 977493"/>
                <a:gd name="connsiteY37" fmla="*/ 715692 h 751684"/>
                <a:gd name="connsiteX38" fmla="*/ 721217 w 977493"/>
                <a:gd name="connsiteY38" fmla="*/ 722131 h 751684"/>
                <a:gd name="connsiteX39" fmla="*/ 476518 w 977493"/>
                <a:gd name="connsiteY39" fmla="*/ 722131 h 751684"/>
                <a:gd name="connsiteX40" fmla="*/ 444321 w 977493"/>
                <a:gd name="connsiteY40" fmla="*/ 709252 h 751684"/>
                <a:gd name="connsiteX41" fmla="*/ 418563 w 977493"/>
                <a:gd name="connsiteY41" fmla="*/ 689934 h 751684"/>
                <a:gd name="connsiteX42" fmla="*/ 399245 w 977493"/>
                <a:gd name="connsiteY42" fmla="*/ 677055 h 751684"/>
                <a:gd name="connsiteX43" fmla="*/ 347729 w 977493"/>
                <a:gd name="connsiteY43" fmla="*/ 651298 h 751684"/>
                <a:gd name="connsiteX44" fmla="*/ 341290 w 977493"/>
                <a:gd name="connsiteY44" fmla="*/ 631979 h 751684"/>
                <a:gd name="connsiteX45" fmla="*/ 321972 w 977493"/>
                <a:gd name="connsiteY45" fmla="*/ 625540 h 751684"/>
                <a:gd name="connsiteX46" fmla="*/ 296214 w 977493"/>
                <a:gd name="connsiteY46" fmla="*/ 612661 h 751684"/>
                <a:gd name="connsiteX47" fmla="*/ 270456 w 977493"/>
                <a:gd name="connsiteY47" fmla="*/ 593343 h 751684"/>
                <a:gd name="connsiteX48" fmla="*/ 251138 w 977493"/>
                <a:gd name="connsiteY48" fmla="*/ 580464 h 751684"/>
                <a:gd name="connsiteX49" fmla="*/ 231819 w 977493"/>
                <a:gd name="connsiteY49" fmla="*/ 561145 h 751684"/>
                <a:gd name="connsiteX50" fmla="*/ 167425 w 977493"/>
                <a:gd name="connsiteY50" fmla="*/ 541827 h 751684"/>
                <a:gd name="connsiteX51" fmla="*/ 115910 w 977493"/>
                <a:gd name="connsiteY51" fmla="*/ 528948 h 751684"/>
                <a:gd name="connsiteX52" fmla="*/ 90152 w 977493"/>
                <a:gd name="connsiteY52" fmla="*/ 516069 h 751684"/>
                <a:gd name="connsiteX53" fmla="*/ 38636 w 977493"/>
                <a:gd name="connsiteY53" fmla="*/ 509630 h 751684"/>
                <a:gd name="connsiteX54" fmla="*/ 0 w 977493"/>
                <a:gd name="connsiteY54" fmla="*/ 496751 h 751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977493" h="751684">
                  <a:moveTo>
                    <a:pt x="38636" y="689934"/>
                  </a:moveTo>
                  <a:cubicBezTo>
                    <a:pt x="40783" y="674909"/>
                    <a:pt x="40714" y="659396"/>
                    <a:pt x="45076" y="644858"/>
                  </a:cubicBezTo>
                  <a:cubicBezTo>
                    <a:pt x="47300" y="637445"/>
                    <a:pt x="55508" y="632882"/>
                    <a:pt x="57955" y="625540"/>
                  </a:cubicBezTo>
                  <a:cubicBezTo>
                    <a:pt x="60247" y="618663"/>
                    <a:pt x="70268" y="545504"/>
                    <a:pt x="70834" y="541827"/>
                  </a:cubicBezTo>
                  <a:cubicBezTo>
                    <a:pt x="72819" y="528923"/>
                    <a:pt x="71970" y="515122"/>
                    <a:pt x="77273" y="503191"/>
                  </a:cubicBezTo>
                  <a:cubicBezTo>
                    <a:pt x="80972" y="494869"/>
                    <a:pt x="90152" y="490312"/>
                    <a:pt x="96591" y="483872"/>
                  </a:cubicBezTo>
                  <a:cubicBezTo>
                    <a:pt x="100884" y="462407"/>
                    <a:pt x="105436" y="440993"/>
                    <a:pt x="109470" y="419478"/>
                  </a:cubicBezTo>
                  <a:cubicBezTo>
                    <a:pt x="111876" y="406645"/>
                    <a:pt x="112546" y="393457"/>
                    <a:pt x="115910" y="380841"/>
                  </a:cubicBezTo>
                  <a:cubicBezTo>
                    <a:pt x="121157" y="361165"/>
                    <a:pt x="128789" y="342204"/>
                    <a:pt x="135228" y="322886"/>
                  </a:cubicBezTo>
                  <a:cubicBezTo>
                    <a:pt x="137374" y="310007"/>
                    <a:pt x="139331" y="297096"/>
                    <a:pt x="141667" y="284250"/>
                  </a:cubicBezTo>
                  <a:cubicBezTo>
                    <a:pt x="143625" y="273481"/>
                    <a:pt x="146308" y="262848"/>
                    <a:pt x="148107" y="252052"/>
                  </a:cubicBezTo>
                  <a:cubicBezTo>
                    <a:pt x="150602" y="237081"/>
                    <a:pt x="150082" y="221483"/>
                    <a:pt x="154546" y="206976"/>
                  </a:cubicBezTo>
                  <a:cubicBezTo>
                    <a:pt x="158781" y="193214"/>
                    <a:pt x="168017" y="181498"/>
                    <a:pt x="173865" y="168340"/>
                  </a:cubicBezTo>
                  <a:cubicBezTo>
                    <a:pt x="176622" y="162137"/>
                    <a:pt x="177268" y="155092"/>
                    <a:pt x="180304" y="149021"/>
                  </a:cubicBezTo>
                  <a:cubicBezTo>
                    <a:pt x="186248" y="137132"/>
                    <a:pt x="214204" y="102243"/>
                    <a:pt x="218941" y="97506"/>
                  </a:cubicBezTo>
                  <a:cubicBezTo>
                    <a:pt x="235919" y="80528"/>
                    <a:pt x="241847" y="85578"/>
                    <a:pt x="264017" y="78188"/>
                  </a:cubicBezTo>
                  <a:cubicBezTo>
                    <a:pt x="274983" y="74533"/>
                    <a:pt x="285482" y="69602"/>
                    <a:pt x="296214" y="65309"/>
                  </a:cubicBezTo>
                  <a:cubicBezTo>
                    <a:pt x="298360" y="58870"/>
                    <a:pt x="296450" y="48748"/>
                    <a:pt x="302653" y="45991"/>
                  </a:cubicBezTo>
                  <a:cubicBezTo>
                    <a:pt x="318467" y="38962"/>
                    <a:pt x="337065" y="42182"/>
                    <a:pt x="354169" y="39551"/>
                  </a:cubicBezTo>
                  <a:cubicBezTo>
                    <a:pt x="364987" y="37887"/>
                    <a:pt x="375634" y="35258"/>
                    <a:pt x="386366" y="33112"/>
                  </a:cubicBezTo>
                  <a:cubicBezTo>
                    <a:pt x="397098" y="26672"/>
                    <a:pt x="406504" y="17143"/>
                    <a:pt x="418563" y="13793"/>
                  </a:cubicBezTo>
                  <a:cubicBezTo>
                    <a:pt x="507241" y="-10840"/>
                    <a:pt x="608055" y="4440"/>
                    <a:pt x="695459" y="7354"/>
                  </a:cubicBezTo>
                  <a:cubicBezTo>
                    <a:pt x="766389" y="42819"/>
                    <a:pt x="671029" y="-8255"/>
                    <a:pt x="746974" y="45991"/>
                  </a:cubicBezTo>
                  <a:cubicBezTo>
                    <a:pt x="752498" y="49936"/>
                    <a:pt x="760222" y="49394"/>
                    <a:pt x="766293" y="52430"/>
                  </a:cubicBezTo>
                  <a:cubicBezTo>
                    <a:pt x="777488" y="58027"/>
                    <a:pt x="788477" y="64238"/>
                    <a:pt x="798490" y="71748"/>
                  </a:cubicBezTo>
                  <a:cubicBezTo>
                    <a:pt x="805775" y="77212"/>
                    <a:pt x="810085" y="86240"/>
                    <a:pt x="817808" y="91067"/>
                  </a:cubicBezTo>
                  <a:cubicBezTo>
                    <a:pt x="826603" y="96564"/>
                    <a:pt x="856483" y="106105"/>
                    <a:pt x="869324" y="110385"/>
                  </a:cubicBezTo>
                  <a:cubicBezTo>
                    <a:pt x="901601" y="158799"/>
                    <a:pt x="855199" y="91934"/>
                    <a:pt x="914400" y="161900"/>
                  </a:cubicBezTo>
                  <a:cubicBezTo>
                    <a:pt x="937064" y="188685"/>
                    <a:pt x="948562" y="206705"/>
                    <a:pt x="965915" y="232734"/>
                  </a:cubicBezTo>
                  <a:cubicBezTo>
                    <a:pt x="987000" y="338151"/>
                    <a:pt x="977253" y="273965"/>
                    <a:pt x="953036" y="496751"/>
                  </a:cubicBezTo>
                  <a:cubicBezTo>
                    <a:pt x="951657" y="509438"/>
                    <a:pt x="941016" y="574111"/>
                    <a:pt x="927279" y="593343"/>
                  </a:cubicBezTo>
                  <a:cubicBezTo>
                    <a:pt x="922781" y="599641"/>
                    <a:pt x="914400" y="601928"/>
                    <a:pt x="907960" y="606221"/>
                  </a:cubicBezTo>
                  <a:cubicBezTo>
                    <a:pt x="905814" y="614807"/>
                    <a:pt x="907349" y="625319"/>
                    <a:pt x="901521" y="631979"/>
                  </a:cubicBezTo>
                  <a:cubicBezTo>
                    <a:pt x="891328" y="643628"/>
                    <a:pt x="862884" y="657737"/>
                    <a:pt x="862884" y="657737"/>
                  </a:cubicBezTo>
                  <a:cubicBezTo>
                    <a:pt x="856445" y="666323"/>
                    <a:pt x="851811" y="676624"/>
                    <a:pt x="843566" y="683495"/>
                  </a:cubicBezTo>
                  <a:cubicBezTo>
                    <a:pt x="838352" y="687840"/>
                    <a:pt x="830603" y="687551"/>
                    <a:pt x="824248" y="689934"/>
                  </a:cubicBezTo>
                  <a:cubicBezTo>
                    <a:pt x="813425" y="693993"/>
                    <a:pt x="802389" y="697643"/>
                    <a:pt x="792050" y="702813"/>
                  </a:cubicBezTo>
                  <a:cubicBezTo>
                    <a:pt x="785128" y="706274"/>
                    <a:pt x="780198" y="713656"/>
                    <a:pt x="772732" y="715692"/>
                  </a:cubicBezTo>
                  <a:cubicBezTo>
                    <a:pt x="756036" y="720245"/>
                    <a:pt x="738389" y="719985"/>
                    <a:pt x="721217" y="722131"/>
                  </a:cubicBezTo>
                  <a:cubicBezTo>
                    <a:pt x="640627" y="775857"/>
                    <a:pt x="696594" y="744139"/>
                    <a:pt x="476518" y="722131"/>
                  </a:cubicBezTo>
                  <a:cubicBezTo>
                    <a:pt x="465016" y="720981"/>
                    <a:pt x="454425" y="714866"/>
                    <a:pt x="444321" y="709252"/>
                  </a:cubicBezTo>
                  <a:cubicBezTo>
                    <a:pt x="434939" y="704040"/>
                    <a:pt x="427296" y="696172"/>
                    <a:pt x="418563" y="689934"/>
                  </a:cubicBezTo>
                  <a:cubicBezTo>
                    <a:pt x="412265" y="685436"/>
                    <a:pt x="405684" y="681348"/>
                    <a:pt x="399245" y="677055"/>
                  </a:cubicBezTo>
                  <a:cubicBezTo>
                    <a:pt x="367167" y="628939"/>
                    <a:pt x="414171" y="689265"/>
                    <a:pt x="347729" y="651298"/>
                  </a:cubicBezTo>
                  <a:cubicBezTo>
                    <a:pt x="341835" y="647930"/>
                    <a:pt x="346090" y="636779"/>
                    <a:pt x="341290" y="631979"/>
                  </a:cubicBezTo>
                  <a:cubicBezTo>
                    <a:pt x="336491" y="627179"/>
                    <a:pt x="328211" y="628214"/>
                    <a:pt x="321972" y="625540"/>
                  </a:cubicBezTo>
                  <a:cubicBezTo>
                    <a:pt x="313149" y="621759"/>
                    <a:pt x="304354" y="617749"/>
                    <a:pt x="296214" y="612661"/>
                  </a:cubicBezTo>
                  <a:cubicBezTo>
                    <a:pt x="287113" y="606973"/>
                    <a:pt x="279189" y="599581"/>
                    <a:pt x="270456" y="593343"/>
                  </a:cubicBezTo>
                  <a:cubicBezTo>
                    <a:pt x="264158" y="588845"/>
                    <a:pt x="257083" y="585419"/>
                    <a:pt x="251138" y="580464"/>
                  </a:cubicBezTo>
                  <a:cubicBezTo>
                    <a:pt x="244142" y="574634"/>
                    <a:pt x="239230" y="566438"/>
                    <a:pt x="231819" y="561145"/>
                  </a:cubicBezTo>
                  <a:cubicBezTo>
                    <a:pt x="207061" y="543461"/>
                    <a:pt x="198286" y="548440"/>
                    <a:pt x="167425" y="541827"/>
                  </a:cubicBezTo>
                  <a:cubicBezTo>
                    <a:pt x="150118" y="538118"/>
                    <a:pt x="132702" y="534545"/>
                    <a:pt x="115910" y="528948"/>
                  </a:cubicBezTo>
                  <a:cubicBezTo>
                    <a:pt x="106803" y="525912"/>
                    <a:pt x="99465" y="518397"/>
                    <a:pt x="90152" y="516069"/>
                  </a:cubicBezTo>
                  <a:cubicBezTo>
                    <a:pt x="73363" y="511872"/>
                    <a:pt x="55808" y="511776"/>
                    <a:pt x="38636" y="509630"/>
                  </a:cubicBezTo>
                  <a:cubicBezTo>
                    <a:pt x="4446" y="495954"/>
                    <a:pt x="17998" y="496751"/>
                    <a:pt x="0" y="496751"/>
                  </a:cubicBezTo>
                </a:path>
              </a:pathLst>
            </a:custGeom>
            <a:no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25000"/>
                </a:spcBef>
                <a:spcAft>
                  <a:spcPct val="0"/>
                </a:spcAft>
                <a:buClr>
                  <a:schemeClr val="bg1"/>
                </a:buClr>
                <a:buSzPct val="100000"/>
                <a:buFont typeface="Wingdings" pitchFamily="2" charset="2"/>
                <a:buChar char="•"/>
                <a:tabLst/>
              </a:pPr>
              <a:endParaRPr kumimoji="0" lang="en-US" sz="2000" b="0" i="0" u="none" strike="noStrike" cap="none" normalizeH="0" baseline="0">
                <a:ln>
                  <a:noFill/>
                </a:ln>
                <a:solidFill>
                  <a:schemeClr val="tx1"/>
                </a:solidFill>
                <a:effectLst/>
                <a:latin typeface="Verdana" pitchFamily="34" charset="0"/>
              </a:endParaRPr>
            </a:p>
          </p:txBody>
        </p:sp>
        <p:sp>
          <p:nvSpPr>
            <p:cNvPr id="24" name="TextBox 23"/>
            <p:cNvSpPr txBox="1"/>
            <p:nvPr/>
          </p:nvSpPr>
          <p:spPr>
            <a:xfrm>
              <a:off x="1218125" y="4332858"/>
              <a:ext cx="3328475" cy="369332"/>
            </a:xfrm>
            <a:prstGeom prst="rect">
              <a:avLst/>
            </a:prstGeom>
            <a:noFill/>
          </p:spPr>
          <p:txBody>
            <a:bodyPr wrap="none" rtlCol="0">
              <a:spAutoFit/>
            </a:bodyPr>
            <a:lstStyle/>
            <a:p>
              <a:pPr>
                <a:buNone/>
              </a:pPr>
              <a:r>
                <a:rPr lang="en-US" dirty="0">
                  <a:solidFill>
                    <a:srgbClr val="FF0000"/>
                  </a:solidFill>
                </a:rPr>
                <a:t>Type of a, e.g., Bit#(32)</a:t>
              </a:r>
            </a:p>
          </p:txBody>
        </p:sp>
        <p:cxnSp>
          <p:nvCxnSpPr>
            <p:cNvPr id="26" name="Straight Connector 25"/>
            <p:cNvCxnSpPr>
              <a:stCxn id="23" idx="4"/>
            </p:cNvCxnSpPr>
            <p:nvPr/>
          </p:nvCxnSpPr>
          <p:spPr bwMode="auto">
            <a:xfrm flipH="1">
              <a:off x="3206839" y="4063285"/>
              <a:ext cx="1126908" cy="248493"/>
            </a:xfrm>
            <a:prstGeom prst="line">
              <a:avLst/>
            </a:prstGeom>
            <a:noFill/>
            <a:ln w="9525" cap="flat" cmpd="sng" algn="ctr">
              <a:solidFill>
                <a:srgbClr val="FF0000"/>
              </a:solidFill>
              <a:prstDash val="solid"/>
              <a:round/>
              <a:headEnd type="none" w="med" len="med"/>
              <a:tailEnd type="none" w="med" len="med"/>
            </a:ln>
            <a:effectLst/>
          </p:spPr>
        </p:cxnSp>
      </p:grpSp>
      <p:sp>
        <p:nvSpPr>
          <p:cNvPr id="6" name="Date Placeholder 5">
            <a:extLst>
              <a:ext uri="{FF2B5EF4-FFF2-40B4-BE49-F238E27FC236}">
                <a16:creationId xmlns:a16="http://schemas.microsoft.com/office/drawing/2014/main" id="{293F459B-1F5D-F65E-4728-24F0B10CC18C}"/>
              </a:ext>
            </a:extLst>
          </p:cNvPr>
          <p:cNvSpPr>
            <a:spLocks noGrp="1"/>
          </p:cNvSpPr>
          <p:nvPr>
            <p:ph type="dt" sz="half" idx="2"/>
          </p:nvPr>
        </p:nvSpPr>
        <p:spPr/>
        <p:txBody>
          <a:bodyPr/>
          <a:lstStyle/>
          <a:p>
            <a:pPr>
              <a:buFont typeface="Wingdings" pitchFamily="-96" charset="2"/>
              <a:buNone/>
              <a:defRPr/>
            </a:pPr>
            <a:r>
              <a:rPr lang="en-US"/>
              <a:t>February 6, 2024</a:t>
            </a:r>
            <a:endParaRPr lang="en-US" dirty="0"/>
          </a:p>
        </p:txBody>
      </p:sp>
      <p:sp>
        <p:nvSpPr>
          <p:cNvPr id="10" name="Footer Placeholder 9">
            <a:extLst>
              <a:ext uri="{FF2B5EF4-FFF2-40B4-BE49-F238E27FC236}">
                <a16:creationId xmlns:a16="http://schemas.microsoft.com/office/drawing/2014/main" id="{F9D361CF-909E-57A2-AF78-7A8FA8164D31}"/>
              </a:ext>
            </a:extLst>
          </p:cNvPr>
          <p:cNvSpPr>
            <a:spLocks noGrp="1"/>
          </p:cNvSpPr>
          <p:nvPr>
            <p:ph type="ftr" sz="quarter" idx="3"/>
          </p:nvPr>
        </p:nvSpPr>
        <p:spPr/>
        <p:txBody>
          <a:bodyPr/>
          <a:lstStyle/>
          <a:p>
            <a:pPr>
              <a:buFont typeface="Wingdings" pitchFamily="-96" charset="2"/>
              <a:buNone/>
              <a:defRPr/>
            </a:pPr>
            <a:r>
              <a:rPr lang="en-US"/>
              <a:t>6.1920</a:t>
            </a:r>
            <a:endParaRPr lang="en-US" dirty="0"/>
          </a:p>
        </p:txBody>
      </p:sp>
      <p:sp>
        <p:nvSpPr>
          <p:cNvPr id="15" name="Slide Number Placeholder 14">
            <a:extLst>
              <a:ext uri="{FF2B5EF4-FFF2-40B4-BE49-F238E27FC236}">
                <a16:creationId xmlns:a16="http://schemas.microsoft.com/office/drawing/2014/main" id="{ADDD11ED-9860-30C7-B2EF-FFE1705A9CBD}"/>
              </a:ext>
            </a:extLst>
          </p:cNvPr>
          <p:cNvSpPr>
            <a:spLocks noGrp="1"/>
          </p:cNvSpPr>
          <p:nvPr>
            <p:ph type="sldNum" sz="quarter" idx="4"/>
          </p:nvPr>
        </p:nvSpPr>
        <p:spPr/>
        <p:txBody>
          <a:bodyPr/>
          <a:lstStyle/>
          <a:p>
            <a:pPr>
              <a:defRPr/>
            </a:pPr>
            <a:r>
              <a:rPr lang="en-US"/>
              <a:t>L01-</a:t>
            </a:r>
            <a:fld id="{22704540-D8BF-43FA-8BB3-56C1EB556762}" type="slidenum">
              <a:rPr lang="en-US" smtClean="0"/>
              <a:pPr>
                <a:defRPr/>
              </a:pPr>
              <a:t>14</a:t>
            </a:fld>
            <a:endParaRPr lang="en-US" dirty="0"/>
          </a:p>
        </p:txBody>
      </p:sp>
    </p:spTree>
    <p:extLst>
      <p:ext uri="{BB962C8B-B14F-4D97-AF65-F5344CB8AC3E}">
        <p14:creationId xmlns:p14="http://schemas.microsoft.com/office/powerpoint/2010/main" val="731091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a:t>
            </a:r>
          </a:p>
        </p:txBody>
      </p:sp>
      <p:sp>
        <p:nvSpPr>
          <p:cNvPr id="3" name="Content Placeholder 2"/>
          <p:cNvSpPr>
            <a:spLocks noGrp="1"/>
          </p:cNvSpPr>
          <p:nvPr>
            <p:ph idx="1"/>
          </p:nvPr>
        </p:nvSpPr>
        <p:spPr>
          <a:xfrm>
            <a:off x="746504" y="1540633"/>
            <a:ext cx="8210266" cy="4755108"/>
          </a:xfrm>
        </p:spPr>
        <p:txBody>
          <a:bodyPr/>
          <a:lstStyle/>
          <a:p>
            <a:r>
              <a:rPr lang="en-US" sz="2400" dirty="0"/>
              <a:t>A type is a grouping of values:</a:t>
            </a:r>
          </a:p>
          <a:p>
            <a:pPr lvl="1"/>
            <a:r>
              <a:rPr lang="en-US" sz="2000" dirty="0"/>
              <a:t>Integer: </a:t>
            </a:r>
            <a:r>
              <a:rPr lang="en-US" sz="2000" dirty="0">
                <a:latin typeface="Courier New" pitchFamily="49" charset="0"/>
                <a:cs typeface="Courier New" pitchFamily="49" charset="0"/>
              </a:rPr>
              <a:t>1, 2, 3, …</a:t>
            </a:r>
          </a:p>
          <a:p>
            <a:pPr lvl="1"/>
            <a:r>
              <a:rPr lang="en-US" sz="2000" dirty="0" err="1"/>
              <a:t>Bool</a:t>
            </a:r>
            <a:r>
              <a:rPr lang="en-US" sz="2000" dirty="0"/>
              <a:t>: </a:t>
            </a:r>
            <a:r>
              <a:rPr lang="en-US" sz="2000" dirty="0">
                <a:latin typeface="Courier New" pitchFamily="49" charset="0"/>
                <a:cs typeface="Courier New" pitchFamily="49" charset="0"/>
              </a:rPr>
              <a:t>True, False</a:t>
            </a:r>
          </a:p>
          <a:p>
            <a:pPr lvl="1"/>
            <a:r>
              <a:rPr lang="en-US" sz="2000" dirty="0">
                <a:cs typeface="Courier New" pitchFamily="49" charset="0"/>
              </a:rPr>
              <a:t>Bit</a:t>
            </a:r>
            <a:r>
              <a:rPr lang="en-US" sz="2000" dirty="0">
                <a:latin typeface="Courier New" pitchFamily="49" charset="0"/>
                <a:cs typeface="Courier New" pitchFamily="49" charset="0"/>
              </a:rPr>
              <a:t>: 0,1</a:t>
            </a:r>
          </a:p>
          <a:p>
            <a:pPr lvl="1"/>
            <a:r>
              <a:rPr lang="en-US" sz="2000" b="1" dirty="0">
                <a:latin typeface="Courier New" pitchFamily="49" charset="0"/>
                <a:cs typeface="Courier New" pitchFamily="49" charset="0"/>
              </a:rPr>
              <a:t>function</a:t>
            </a:r>
            <a:r>
              <a:rPr lang="en-US" sz="2000" dirty="0">
                <a:latin typeface="Courier New" pitchFamily="49" charset="0"/>
                <a:cs typeface="Courier New" pitchFamily="49" charset="0"/>
              </a:rPr>
              <a:t> Integer </a:t>
            </a:r>
            <a:r>
              <a:rPr lang="en-US" sz="2000" dirty="0" err="1">
                <a:solidFill>
                  <a:srgbClr val="FF0000"/>
                </a:solidFill>
                <a:latin typeface="Courier New" pitchFamily="49" charset="0"/>
                <a:cs typeface="Courier New" pitchFamily="49" charset="0"/>
                <a:sym typeface="Wingdings" pitchFamily="2" charset="2"/>
              </a:rPr>
              <a:t>fname</a:t>
            </a:r>
            <a:r>
              <a:rPr lang="en-US" sz="2000" dirty="0">
                <a:latin typeface="Courier New" pitchFamily="49" charset="0"/>
                <a:cs typeface="Courier New" pitchFamily="49" charset="0"/>
                <a:sym typeface="Wingdings" pitchFamily="2" charset="2"/>
              </a:rPr>
              <a:t> (Integer </a:t>
            </a:r>
            <a:r>
              <a:rPr lang="en-US" sz="2000" dirty="0" err="1">
                <a:latin typeface="Courier New" pitchFamily="49" charset="0"/>
                <a:cs typeface="Courier New" pitchFamily="49" charset="0"/>
                <a:sym typeface="Wingdings" pitchFamily="2" charset="2"/>
              </a:rPr>
              <a:t>arg</a:t>
            </a:r>
            <a:r>
              <a:rPr lang="en-US" sz="2000" dirty="0">
                <a:latin typeface="Courier New" pitchFamily="49" charset="0"/>
                <a:cs typeface="Courier New" pitchFamily="49" charset="0"/>
                <a:sym typeface="Wingdings" pitchFamily="2" charset="2"/>
              </a:rPr>
              <a:t>)</a:t>
            </a:r>
          </a:p>
          <a:p>
            <a:pPr marL="457200" lvl="1" indent="0">
              <a:buNone/>
            </a:pPr>
            <a:endParaRPr lang="en-US" sz="2000" dirty="0">
              <a:latin typeface="Courier New" pitchFamily="49" charset="0"/>
              <a:cs typeface="Courier New" pitchFamily="49" charset="0"/>
            </a:endParaRPr>
          </a:p>
          <a:p>
            <a:r>
              <a:rPr lang="en-US" sz="2400" dirty="0"/>
              <a:t>Every expression in a BSV program has a type; sometimes it is specified explicitly and sometimes it is deduced by the compiler</a:t>
            </a:r>
          </a:p>
          <a:p>
            <a:r>
              <a:rPr lang="en-US" sz="2400" dirty="0">
                <a:sym typeface="Wingdings" pitchFamily="2" charset="2"/>
              </a:rPr>
              <a:t>Thus, we say an expression has a type or belongs to a type</a:t>
            </a:r>
            <a:endParaRPr lang="en-US" sz="2400" dirty="0"/>
          </a:p>
          <a:p>
            <a:pPr>
              <a:buNone/>
            </a:pPr>
            <a:endParaRPr lang="en-US" sz="2400" dirty="0"/>
          </a:p>
        </p:txBody>
      </p:sp>
      <p:sp>
        <p:nvSpPr>
          <p:cNvPr id="12" name="TextBox 11"/>
          <p:cNvSpPr txBox="1"/>
          <p:nvPr/>
        </p:nvSpPr>
        <p:spPr>
          <a:xfrm>
            <a:off x="3298067" y="6011418"/>
            <a:ext cx="5059718" cy="369332"/>
          </a:xfrm>
          <a:prstGeom prst="rect">
            <a:avLst/>
          </a:prstGeom>
          <a:solidFill>
            <a:schemeClr val="tx1"/>
          </a:solidFill>
        </p:spPr>
        <p:txBody>
          <a:bodyPr wrap="none" rtlCol="0">
            <a:spAutoFit/>
          </a:bodyPr>
          <a:lstStyle/>
          <a:p>
            <a:pPr>
              <a:buNone/>
            </a:pPr>
            <a:r>
              <a:rPr lang="en-US" dirty="0">
                <a:solidFill>
                  <a:srgbClr val="FFC000"/>
                </a:solidFill>
                <a:sym typeface="Wingdings" pitchFamily="2" charset="2"/>
              </a:rPr>
              <a:t>The type of each expression is unique</a:t>
            </a:r>
            <a:endParaRPr lang="en-US" dirty="0">
              <a:solidFill>
                <a:srgbClr val="FFC000"/>
              </a:solidFill>
            </a:endParaRPr>
          </a:p>
        </p:txBody>
      </p:sp>
      <p:sp>
        <p:nvSpPr>
          <p:cNvPr id="5" name="Date Placeholder 4">
            <a:extLst>
              <a:ext uri="{FF2B5EF4-FFF2-40B4-BE49-F238E27FC236}">
                <a16:creationId xmlns:a16="http://schemas.microsoft.com/office/drawing/2014/main" id="{BC40897A-E916-D8A3-99FD-741AF24264C1}"/>
              </a:ext>
            </a:extLst>
          </p:cNvPr>
          <p:cNvSpPr>
            <a:spLocks noGrp="1"/>
          </p:cNvSpPr>
          <p:nvPr>
            <p:ph type="dt" sz="half" idx="2"/>
          </p:nvPr>
        </p:nvSpPr>
        <p:spPr/>
        <p:txBody>
          <a:bodyPr/>
          <a:lstStyle/>
          <a:p>
            <a:pPr>
              <a:buFont typeface="Wingdings" pitchFamily="-96" charset="2"/>
              <a:buNone/>
              <a:defRPr/>
            </a:pPr>
            <a:r>
              <a:rPr lang="en-US"/>
              <a:t>February 6, 2024</a:t>
            </a:r>
            <a:endParaRPr lang="en-US" dirty="0"/>
          </a:p>
        </p:txBody>
      </p:sp>
      <p:sp>
        <p:nvSpPr>
          <p:cNvPr id="6" name="Footer Placeholder 5">
            <a:extLst>
              <a:ext uri="{FF2B5EF4-FFF2-40B4-BE49-F238E27FC236}">
                <a16:creationId xmlns:a16="http://schemas.microsoft.com/office/drawing/2014/main" id="{6B523BA9-D7ED-480B-00F3-4FBDDECB4245}"/>
              </a:ext>
            </a:extLst>
          </p:cNvPr>
          <p:cNvSpPr>
            <a:spLocks noGrp="1"/>
          </p:cNvSpPr>
          <p:nvPr>
            <p:ph type="ftr" sz="quarter" idx="3"/>
          </p:nvPr>
        </p:nvSpPr>
        <p:spPr/>
        <p:txBody>
          <a:bodyPr/>
          <a:lstStyle/>
          <a:p>
            <a:pPr>
              <a:buFont typeface="Wingdings" pitchFamily="-96" charset="2"/>
              <a:buNone/>
              <a:defRPr/>
            </a:pPr>
            <a:r>
              <a:rPr lang="en-US"/>
              <a:t>6.1920</a:t>
            </a:r>
            <a:endParaRPr lang="en-US" dirty="0"/>
          </a:p>
        </p:txBody>
      </p:sp>
      <p:sp>
        <p:nvSpPr>
          <p:cNvPr id="9" name="Slide Number Placeholder 8">
            <a:extLst>
              <a:ext uri="{FF2B5EF4-FFF2-40B4-BE49-F238E27FC236}">
                <a16:creationId xmlns:a16="http://schemas.microsoft.com/office/drawing/2014/main" id="{8D38691F-EE1A-9057-C97F-56ECE2FCFA7C}"/>
              </a:ext>
            </a:extLst>
          </p:cNvPr>
          <p:cNvSpPr>
            <a:spLocks noGrp="1"/>
          </p:cNvSpPr>
          <p:nvPr>
            <p:ph type="sldNum" sz="quarter" idx="4"/>
          </p:nvPr>
        </p:nvSpPr>
        <p:spPr/>
        <p:txBody>
          <a:bodyPr/>
          <a:lstStyle/>
          <a:p>
            <a:pPr>
              <a:defRPr/>
            </a:pPr>
            <a:r>
              <a:rPr lang="en-US"/>
              <a:t>L01-</a:t>
            </a:r>
            <a:fld id="{22704540-D8BF-43FA-8BB3-56C1EB556762}" type="slidenum">
              <a:rPr lang="en-US" smtClean="0"/>
              <a:pPr>
                <a:defRPr/>
              </a:pPr>
              <a:t>15</a:t>
            </a:fld>
            <a:endParaRPr lang="en-US" dirty="0"/>
          </a:p>
        </p:txBody>
      </p:sp>
    </p:spTree>
    <p:extLst>
      <p:ext uri="{BB962C8B-B14F-4D97-AF65-F5344CB8AC3E}">
        <p14:creationId xmlns:p14="http://schemas.microsoft.com/office/powerpoint/2010/main" val="3393965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2"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885C2F-4FD8-28B4-9346-2EAE91CD964D}"/>
              </a:ext>
            </a:extLst>
          </p:cNvPr>
          <p:cNvSpPr>
            <a:spLocks noGrp="1"/>
          </p:cNvSpPr>
          <p:nvPr>
            <p:ph type="title"/>
          </p:nvPr>
        </p:nvSpPr>
        <p:spPr/>
        <p:txBody>
          <a:bodyPr/>
          <a:lstStyle/>
          <a:p>
            <a:r>
              <a:rPr lang="en-US" dirty="0"/>
              <a:t>User defined Types</a:t>
            </a:r>
          </a:p>
        </p:txBody>
      </p:sp>
      <p:sp>
        <p:nvSpPr>
          <p:cNvPr id="3" name="Content Placeholder 2">
            <a:extLst>
              <a:ext uri="{FF2B5EF4-FFF2-40B4-BE49-F238E27FC236}">
                <a16:creationId xmlns:a16="http://schemas.microsoft.com/office/drawing/2014/main" id="{A3B22087-5559-72AC-8D75-5143CC216BDF}"/>
              </a:ext>
            </a:extLst>
          </p:cNvPr>
          <p:cNvSpPr>
            <a:spLocks noGrp="1"/>
          </p:cNvSpPr>
          <p:nvPr>
            <p:ph idx="1"/>
          </p:nvPr>
        </p:nvSpPr>
        <p:spPr>
          <a:xfrm>
            <a:off x="609600" y="1530927"/>
            <a:ext cx="8077200" cy="5061258"/>
          </a:xfrm>
        </p:spPr>
        <p:txBody>
          <a:bodyPr/>
          <a:lstStyle/>
          <a:p>
            <a:r>
              <a:rPr lang="en-US" sz="2000" dirty="0"/>
              <a:t>Structures (t1 x t2 x …x </a:t>
            </a:r>
            <a:r>
              <a:rPr lang="en-US" sz="2000" dirty="0" err="1"/>
              <a:t>tn</a:t>
            </a:r>
            <a:r>
              <a:rPr lang="en-US" sz="2000" dirty="0"/>
              <a:t>)</a:t>
            </a:r>
          </a:p>
          <a:p>
            <a:pPr marL="0" indent="0">
              <a:buNone/>
            </a:pPr>
            <a:r>
              <a:rPr lang="en-US" sz="1800" b="1" dirty="0">
                <a:latin typeface="Courier New" pitchFamily="49" charset="0"/>
                <a:cs typeface="Courier New" pitchFamily="49" charset="0"/>
              </a:rPr>
              <a:t>    typedef</a:t>
            </a:r>
            <a:r>
              <a:rPr lang="en-US" sz="1800" dirty="0">
                <a:latin typeface="Courier New" pitchFamily="49" charset="0"/>
                <a:cs typeface="Courier New" pitchFamily="49" charset="0"/>
              </a:rPr>
              <a:t> </a:t>
            </a:r>
            <a:r>
              <a:rPr lang="en-US" sz="1800" b="1" dirty="0">
                <a:latin typeface="Courier New" pitchFamily="49" charset="0"/>
                <a:cs typeface="Courier New" pitchFamily="49" charset="0"/>
              </a:rPr>
              <a:t>struct</a:t>
            </a:r>
            <a:r>
              <a:rPr lang="en-US" sz="1800" dirty="0">
                <a:latin typeface="Courier New" pitchFamily="49" charset="0"/>
                <a:cs typeface="Courier New" pitchFamily="49" charset="0"/>
              </a:rPr>
              <a:t> {</a:t>
            </a:r>
          </a:p>
          <a:p>
            <a:pPr marL="0" indent="0">
              <a:buNone/>
            </a:pPr>
            <a:r>
              <a:rPr lang="en-US" sz="1800" dirty="0">
                <a:latin typeface="Courier New" pitchFamily="49" charset="0"/>
                <a:cs typeface="Courier New" pitchFamily="49" charset="0"/>
              </a:rPr>
              <a:t>	Word </a:t>
            </a:r>
            <a:r>
              <a:rPr lang="en-US" sz="1800" dirty="0" err="1">
                <a:latin typeface="Courier New" pitchFamily="49" charset="0"/>
                <a:cs typeface="Courier New" pitchFamily="49" charset="0"/>
              </a:rPr>
              <a:t>x_coord</a:t>
            </a:r>
            <a:r>
              <a:rPr lang="en-US" sz="1800" dirty="0">
                <a:latin typeface="Courier New" pitchFamily="49" charset="0"/>
                <a:cs typeface="Courier New" pitchFamily="49" charset="0"/>
              </a:rPr>
              <a:t>;</a:t>
            </a:r>
          </a:p>
          <a:p>
            <a:pPr marL="0" indent="0">
              <a:buNone/>
            </a:pPr>
            <a:r>
              <a:rPr lang="en-US" sz="1800" dirty="0">
                <a:latin typeface="Courier New" pitchFamily="49" charset="0"/>
                <a:cs typeface="Courier New" pitchFamily="49" charset="0"/>
              </a:rPr>
              <a:t>	Word </a:t>
            </a:r>
            <a:r>
              <a:rPr lang="en-US" sz="1800" dirty="0" err="1">
                <a:latin typeface="Courier New" pitchFamily="49" charset="0"/>
                <a:cs typeface="Courier New" pitchFamily="49" charset="0"/>
              </a:rPr>
              <a:t>y_coord</a:t>
            </a:r>
            <a:r>
              <a:rPr lang="en-US" sz="1800" dirty="0">
                <a:latin typeface="Courier New" pitchFamily="49" charset="0"/>
                <a:cs typeface="Courier New" pitchFamily="49" charset="0"/>
              </a:rPr>
              <a:t>; // &lt;- do not forget this ;</a:t>
            </a:r>
          </a:p>
          <a:p>
            <a:pPr marL="0" indent="0">
              <a:buNone/>
            </a:pPr>
            <a:r>
              <a:rPr lang="en-US" sz="1800" dirty="0">
                <a:latin typeface="Courier New" pitchFamily="49" charset="0"/>
                <a:cs typeface="Courier New" pitchFamily="49" charset="0"/>
              </a:rPr>
              <a:t>	} </a:t>
            </a:r>
            <a:r>
              <a:rPr lang="en-US" sz="1800" dirty="0" err="1">
                <a:latin typeface="Courier New" pitchFamily="49" charset="0"/>
                <a:cs typeface="Courier New" pitchFamily="49" charset="0"/>
              </a:rPr>
              <a:t>MyStruct</a:t>
            </a:r>
            <a:r>
              <a:rPr lang="en-US" sz="1800" dirty="0">
                <a:latin typeface="Courier New" pitchFamily="49" charset="0"/>
                <a:cs typeface="Courier New" pitchFamily="49" charset="0"/>
              </a:rPr>
              <a:t> </a:t>
            </a:r>
            <a:r>
              <a:rPr lang="en-US" sz="1800" b="1" dirty="0">
                <a:latin typeface="Courier New" pitchFamily="49" charset="0"/>
                <a:cs typeface="Courier New" pitchFamily="49" charset="0"/>
              </a:rPr>
              <a:t>deriving</a:t>
            </a:r>
            <a:r>
              <a:rPr lang="en-US" sz="1800" dirty="0">
                <a:latin typeface="Courier New" pitchFamily="49" charset="0"/>
                <a:cs typeface="Courier New" pitchFamily="49" charset="0"/>
              </a:rPr>
              <a:t> (Eq, Bits, </a:t>
            </a:r>
            <a:r>
              <a:rPr lang="en-US" sz="1800" dirty="0" err="1">
                <a:latin typeface="Courier New" pitchFamily="49" charset="0"/>
                <a:cs typeface="Courier New" pitchFamily="49" charset="0"/>
              </a:rPr>
              <a:t>FShow</a:t>
            </a:r>
            <a:r>
              <a:rPr lang="en-US" sz="1800" dirty="0">
                <a:latin typeface="Courier New" pitchFamily="49" charset="0"/>
                <a:cs typeface="Courier New" pitchFamily="49" charset="0"/>
              </a:rPr>
              <a:t>);</a:t>
            </a:r>
          </a:p>
          <a:p>
            <a:pPr marL="0" indent="0">
              <a:buNone/>
            </a:pPr>
            <a:endParaRPr lang="en-US" sz="1800" dirty="0"/>
          </a:p>
          <a:p>
            <a:r>
              <a:rPr lang="en-US" sz="2000" dirty="0"/>
              <a:t>Enumeration (tag1 + tag2 + … + </a:t>
            </a:r>
            <a:r>
              <a:rPr lang="en-US" sz="2000" dirty="0" err="1"/>
              <a:t>tagn</a:t>
            </a:r>
            <a:r>
              <a:rPr lang="en-US" sz="2000" dirty="0"/>
              <a:t>)</a:t>
            </a:r>
          </a:p>
          <a:p>
            <a:pPr marL="0" marR="0" indent="0">
              <a:spcBef>
                <a:spcPts val="0"/>
              </a:spcBef>
              <a:spcAft>
                <a:spcPts val="0"/>
              </a:spcAft>
              <a:buNone/>
            </a:pPr>
            <a:r>
              <a:rPr lang="en-US" sz="2000" b="1" dirty="0">
                <a:latin typeface="Courier New"/>
                <a:ea typeface="Calibri"/>
                <a:cs typeface="Times New Roman"/>
              </a:rPr>
              <a:t>    </a:t>
            </a:r>
            <a:r>
              <a:rPr lang="en-US" sz="1800" b="1" dirty="0">
                <a:latin typeface="Courier New"/>
                <a:ea typeface="Calibri"/>
                <a:cs typeface="Times New Roman"/>
              </a:rPr>
              <a:t>typedef</a:t>
            </a:r>
            <a:r>
              <a:rPr lang="en-US" sz="1800" dirty="0">
                <a:latin typeface="Courier New"/>
                <a:ea typeface="Calibri"/>
                <a:cs typeface="Times New Roman"/>
              </a:rPr>
              <a:t> </a:t>
            </a:r>
            <a:r>
              <a:rPr lang="en-US" sz="1800" b="1" dirty="0" err="1">
                <a:latin typeface="Courier New"/>
                <a:ea typeface="Calibri"/>
                <a:cs typeface="Times New Roman"/>
              </a:rPr>
              <a:t>enum</a:t>
            </a:r>
            <a:r>
              <a:rPr lang="en-US" sz="1800" b="1" dirty="0">
                <a:latin typeface="Courier New"/>
                <a:ea typeface="Calibri"/>
                <a:cs typeface="Times New Roman"/>
              </a:rPr>
              <a:t> </a:t>
            </a:r>
            <a:r>
              <a:rPr lang="en-US" sz="1800" dirty="0">
                <a:latin typeface="Courier New"/>
                <a:ea typeface="Calibri"/>
                <a:cs typeface="Times New Roman"/>
              </a:rPr>
              <a:t>{Add, Sub, And, Or, </a:t>
            </a:r>
            <a:r>
              <a:rPr lang="en-US" sz="1800" dirty="0" err="1">
                <a:latin typeface="Courier New"/>
                <a:ea typeface="Calibri"/>
                <a:cs typeface="Times New Roman"/>
              </a:rPr>
              <a:t>Xor</a:t>
            </a:r>
            <a:r>
              <a:rPr lang="en-US" sz="1800" dirty="0">
                <a:latin typeface="Courier New"/>
                <a:ea typeface="Calibri"/>
                <a:cs typeface="Times New Roman"/>
              </a:rPr>
              <a:t>, Nor, </a:t>
            </a:r>
            <a:r>
              <a:rPr lang="en-US" sz="1800" dirty="0" err="1">
                <a:latin typeface="Courier New"/>
                <a:ea typeface="Calibri"/>
                <a:cs typeface="Times New Roman"/>
              </a:rPr>
              <a:t>Slt</a:t>
            </a:r>
            <a:r>
              <a:rPr lang="en-US" sz="1800" dirty="0">
                <a:latin typeface="Courier New"/>
                <a:ea typeface="Calibri"/>
                <a:cs typeface="Times New Roman"/>
              </a:rPr>
              <a:t>, </a:t>
            </a:r>
            <a:r>
              <a:rPr lang="en-US" sz="1800" dirty="0" err="1">
                <a:latin typeface="Courier New"/>
                <a:ea typeface="Calibri"/>
                <a:cs typeface="Times New Roman"/>
              </a:rPr>
              <a:t>Sltu</a:t>
            </a:r>
            <a:r>
              <a:rPr lang="en-US" sz="1800" dirty="0">
                <a:latin typeface="Courier New"/>
                <a:ea typeface="Calibri"/>
                <a:cs typeface="Times New Roman"/>
              </a:rPr>
              <a:t>, </a:t>
            </a:r>
          </a:p>
          <a:p>
            <a:pPr marL="0" marR="0" indent="0">
              <a:spcBef>
                <a:spcPts val="0"/>
              </a:spcBef>
              <a:spcAft>
                <a:spcPts val="0"/>
              </a:spcAft>
              <a:buNone/>
            </a:pPr>
            <a:r>
              <a:rPr lang="en-US" sz="1800" dirty="0">
                <a:latin typeface="Courier New"/>
                <a:ea typeface="Calibri"/>
                <a:cs typeface="Times New Roman"/>
              </a:rPr>
              <a:t>	</a:t>
            </a:r>
            <a:r>
              <a:rPr lang="en-US" sz="1800" dirty="0" err="1">
                <a:latin typeface="Courier New"/>
                <a:ea typeface="Calibri"/>
                <a:cs typeface="Times New Roman"/>
              </a:rPr>
              <a:t>LShift</a:t>
            </a:r>
            <a:r>
              <a:rPr lang="en-US" sz="1800" dirty="0">
                <a:latin typeface="Courier New"/>
                <a:ea typeface="Calibri"/>
                <a:cs typeface="Times New Roman"/>
              </a:rPr>
              <a:t>, </a:t>
            </a:r>
            <a:r>
              <a:rPr lang="en-US" sz="1800" dirty="0" err="1">
                <a:latin typeface="Courier New"/>
                <a:ea typeface="Calibri"/>
                <a:cs typeface="Times New Roman"/>
              </a:rPr>
              <a:t>RShift</a:t>
            </a:r>
            <a:r>
              <a:rPr lang="en-US" sz="1800" dirty="0">
                <a:latin typeface="Courier New"/>
                <a:ea typeface="Calibri"/>
                <a:cs typeface="Times New Roman"/>
              </a:rPr>
              <a:t>, </a:t>
            </a:r>
            <a:r>
              <a:rPr lang="en-US" sz="1800" dirty="0" err="1">
                <a:latin typeface="Courier New"/>
                <a:ea typeface="Calibri"/>
                <a:cs typeface="Times New Roman"/>
              </a:rPr>
              <a:t>Sra</a:t>
            </a:r>
            <a:r>
              <a:rPr lang="en-US" sz="1800" dirty="0">
                <a:latin typeface="Courier New"/>
                <a:ea typeface="Calibri"/>
                <a:cs typeface="Times New Roman"/>
              </a:rPr>
              <a:t>} </a:t>
            </a:r>
            <a:r>
              <a:rPr lang="en-US" sz="1800" dirty="0" err="1">
                <a:latin typeface="Courier New"/>
                <a:ea typeface="Calibri"/>
                <a:cs typeface="Times New Roman"/>
              </a:rPr>
              <a:t>AluFunc</a:t>
            </a:r>
            <a:r>
              <a:rPr lang="en-US" sz="1800" dirty="0">
                <a:latin typeface="Courier New"/>
                <a:ea typeface="Calibri"/>
                <a:cs typeface="Times New Roman"/>
              </a:rPr>
              <a:t> </a:t>
            </a:r>
            <a:r>
              <a:rPr lang="en-US" sz="1800" b="1" dirty="0">
                <a:latin typeface="Courier New"/>
                <a:ea typeface="Calibri"/>
                <a:cs typeface="Times New Roman"/>
              </a:rPr>
              <a:t>deriving</a:t>
            </a:r>
            <a:r>
              <a:rPr lang="en-US" sz="1800" dirty="0">
                <a:latin typeface="Courier New"/>
                <a:ea typeface="Calibri"/>
                <a:cs typeface="Times New Roman"/>
              </a:rPr>
              <a:t>(Bits, Eq);</a:t>
            </a:r>
            <a:endParaRPr lang="en-US" sz="1800" dirty="0">
              <a:latin typeface="Consolas"/>
              <a:ea typeface="Calibri"/>
              <a:cs typeface="Times New Roman"/>
            </a:endParaRPr>
          </a:p>
          <a:p>
            <a:pPr marL="0" indent="0">
              <a:buNone/>
            </a:pPr>
            <a:r>
              <a:rPr lang="en-US" sz="1800" b="1" dirty="0">
                <a:latin typeface="Courier New"/>
                <a:ea typeface="Calibri"/>
                <a:cs typeface="Times New Roman"/>
              </a:rPr>
              <a:t>    typedef</a:t>
            </a:r>
            <a:r>
              <a:rPr lang="en-US" sz="1800" dirty="0">
                <a:latin typeface="Courier New"/>
                <a:ea typeface="Calibri"/>
                <a:cs typeface="Times New Roman"/>
              </a:rPr>
              <a:t> </a:t>
            </a:r>
            <a:r>
              <a:rPr lang="en-US" sz="1800" b="1" dirty="0" err="1">
                <a:latin typeface="Courier New"/>
                <a:ea typeface="Calibri"/>
                <a:cs typeface="Times New Roman"/>
              </a:rPr>
              <a:t>enum</a:t>
            </a:r>
            <a:r>
              <a:rPr lang="en-US" sz="1800" b="1" dirty="0">
                <a:latin typeface="Courier New"/>
                <a:ea typeface="Calibri"/>
                <a:cs typeface="Times New Roman"/>
              </a:rPr>
              <a:t> </a:t>
            </a:r>
            <a:r>
              <a:rPr lang="en-US" sz="1800" dirty="0">
                <a:latin typeface="Courier New"/>
                <a:ea typeface="Calibri"/>
                <a:cs typeface="Times New Roman"/>
              </a:rPr>
              <a:t>{Eq, </a:t>
            </a:r>
            <a:r>
              <a:rPr lang="en-US" sz="1800" dirty="0" err="1">
                <a:latin typeface="Courier New"/>
                <a:ea typeface="Calibri"/>
                <a:cs typeface="Times New Roman"/>
              </a:rPr>
              <a:t>Neq</a:t>
            </a:r>
            <a:r>
              <a:rPr lang="en-US" sz="1800" dirty="0">
                <a:latin typeface="Courier New"/>
                <a:ea typeface="Calibri"/>
                <a:cs typeface="Times New Roman"/>
              </a:rPr>
              <a:t>, Le, Lt, Ge, Gt, AT, NT}</a:t>
            </a:r>
          </a:p>
          <a:p>
            <a:pPr marL="0" indent="0">
              <a:buNone/>
            </a:pPr>
            <a:r>
              <a:rPr lang="en-US" sz="1800" dirty="0">
                <a:latin typeface="Courier New"/>
                <a:ea typeface="Calibri"/>
                <a:cs typeface="Times New Roman"/>
              </a:rPr>
              <a:t>	</a:t>
            </a:r>
            <a:r>
              <a:rPr lang="en-US" sz="1800" dirty="0" err="1">
                <a:latin typeface="Courier New"/>
                <a:ea typeface="Calibri"/>
                <a:cs typeface="Times New Roman"/>
              </a:rPr>
              <a:t>BrFunc</a:t>
            </a:r>
            <a:r>
              <a:rPr lang="en-US" sz="1800" dirty="0">
                <a:latin typeface="Courier New"/>
                <a:ea typeface="Calibri"/>
                <a:cs typeface="Times New Roman"/>
              </a:rPr>
              <a:t> </a:t>
            </a:r>
            <a:r>
              <a:rPr lang="en-US" sz="1800" b="1" dirty="0">
                <a:latin typeface="Courier New"/>
                <a:ea typeface="Calibri"/>
                <a:cs typeface="Times New Roman"/>
              </a:rPr>
              <a:t>deriving</a:t>
            </a:r>
            <a:r>
              <a:rPr lang="en-US" sz="1800" dirty="0">
                <a:latin typeface="Courier New"/>
                <a:ea typeface="Calibri"/>
                <a:cs typeface="Times New Roman"/>
              </a:rPr>
              <a:t>(Bits, Eq);</a:t>
            </a:r>
          </a:p>
          <a:p>
            <a:pPr marL="0" indent="0">
              <a:buNone/>
            </a:pPr>
            <a:endParaRPr lang="en-US" sz="2000" dirty="0"/>
          </a:p>
          <a:p>
            <a:r>
              <a:rPr lang="en-US" sz="2000" dirty="0"/>
              <a:t>Type synonyms</a:t>
            </a:r>
          </a:p>
          <a:p>
            <a:pPr marL="0" indent="0">
              <a:buNone/>
            </a:pPr>
            <a:r>
              <a:rPr lang="en-US" sz="1800" b="1" dirty="0">
                <a:latin typeface="Courier New" pitchFamily="49" charset="0"/>
                <a:cs typeface="Courier New" pitchFamily="49" charset="0"/>
              </a:rPr>
              <a:t>   typedef</a:t>
            </a:r>
            <a:r>
              <a:rPr lang="en-US" sz="1800" dirty="0">
                <a:latin typeface="Courier New" pitchFamily="49" charset="0"/>
                <a:cs typeface="Courier New" pitchFamily="49" charset="0"/>
              </a:rPr>
              <a:t> Bit#(8) Byte;</a:t>
            </a:r>
          </a:p>
          <a:p>
            <a:pPr marL="0" indent="0">
              <a:buNone/>
            </a:pPr>
            <a:r>
              <a:rPr lang="en-US" sz="1800" b="1" dirty="0">
                <a:latin typeface="Courier New" pitchFamily="49" charset="0"/>
                <a:cs typeface="Courier New" pitchFamily="49" charset="0"/>
              </a:rPr>
              <a:t>   typedef</a:t>
            </a:r>
            <a:r>
              <a:rPr lang="en-US" sz="1800" dirty="0">
                <a:latin typeface="Courier New" pitchFamily="49" charset="0"/>
                <a:cs typeface="Courier New" pitchFamily="49" charset="0"/>
              </a:rPr>
              <a:t> Bit#(32) Word;</a:t>
            </a:r>
            <a:endParaRPr lang="en-US" sz="2000" b="1" dirty="0">
              <a:latin typeface="Courier New" pitchFamily="49" charset="0"/>
              <a:cs typeface="Courier New" pitchFamily="49" charset="0"/>
            </a:endParaRPr>
          </a:p>
          <a:p>
            <a:endParaRPr lang="en-US" sz="2000" dirty="0"/>
          </a:p>
        </p:txBody>
      </p:sp>
      <p:sp>
        <p:nvSpPr>
          <p:cNvPr id="4" name="Date Placeholder 3">
            <a:extLst>
              <a:ext uri="{FF2B5EF4-FFF2-40B4-BE49-F238E27FC236}">
                <a16:creationId xmlns:a16="http://schemas.microsoft.com/office/drawing/2014/main" id="{3C1CBEBE-918A-8EBF-095C-98175BC47215}"/>
              </a:ext>
            </a:extLst>
          </p:cNvPr>
          <p:cNvSpPr>
            <a:spLocks noGrp="1"/>
          </p:cNvSpPr>
          <p:nvPr>
            <p:ph type="dt" sz="half" idx="2"/>
          </p:nvPr>
        </p:nvSpPr>
        <p:spPr/>
        <p:txBody>
          <a:bodyPr/>
          <a:lstStyle/>
          <a:p>
            <a:pPr>
              <a:buFont typeface="Wingdings" pitchFamily="-96" charset="2"/>
              <a:buNone/>
              <a:defRPr/>
            </a:pPr>
            <a:r>
              <a:rPr lang="en-US"/>
              <a:t>February 6, 2024</a:t>
            </a:r>
            <a:endParaRPr lang="en-US" dirty="0"/>
          </a:p>
        </p:txBody>
      </p:sp>
      <p:sp>
        <p:nvSpPr>
          <p:cNvPr id="8" name="Footer Placeholder 7">
            <a:extLst>
              <a:ext uri="{FF2B5EF4-FFF2-40B4-BE49-F238E27FC236}">
                <a16:creationId xmlns:a16="http://schemas.microsoft.com/office/drawing/2014/main" id="{A8CAB243-2332-36D3-892B-8D2710E7EE4E}"/>
              </a:ext>
            </a:extLst>
          </p:cNvPr>
          <p:cNvSpPr>
            <a:spLocks noGrp="1"/>
          </p:cNvSpPr>
          <p:nvPr>
            <p:ph type="ftr" sz="quarter" idx="3"/>
          </p:nvPr>
        </p:nvSpPr>
        <p:spPr/>
        <p:txBody>
          <a:bodyPr/>
          <a:lstStyle/>
          <a:p>
            <a:pPr>
              <a:buFont typeface="Wingdings" pitchFamily="-96" charset="2"/>
              <a:buNone/>
              <a:defRPr/>
            </a:pPr>
            <a:r>
              <a:rPr lang="en-US"/>
              <a:t>6.1920</a:t>
            </a:r>
            <a:endParaRPr lang="en-US" dirty="0"/>
          </a:p>
        </p:txBody>
      </p:sp>
      <p:sp>
        <p:nvSpPr>
          <p:cNvPr id="9" name="Slide Number Placeholder 8">
            <a:extLst>
              <a:ext uri="{FF2B5EF4-FFF2-40B4-BE49-F238E27FC236}">
                <a16:creationId xmlns:a16="http://schemas.microsoft.com/office/drawing/2014/main" id="{CB3CC861-D52C-5815-1412-F29818E181D5}"/>
              </a:ext>
            </a:extLst>
          </p:cNvPr>
          <p:cNvSpPr>
            <a:spLocks noGrp="1"/>
          </p:cNvSpPr>
          <p:nvPr>
            <p:ph type="sldNum" sz="quarter" idx="4"/>
          </p:nvPr>
        </p:nvSpPr>
        <p:spPr/>
        <p:txBody>
          <a:bodyPr/>
          <a:lstStyle/>
          <a:p>
            <a:pPr>
              <a:defRPr/>
            </a:pPr>
            <a:r>
              <a:rPr lang="en-US"/>
              <a:t>L01-</a:t>
            </a:r>
            <a:fld id="{22704540-D8BF-43FA-8BB3-56C1EB556762}" type="slidenum">
              <a:rPr lang="en-US" smtClean="0"/>
              <a:pPr>
                <a:defRPr/>
              </a:pPr>
              <a:t>16</a:t>
            </a:fld>
            <a:endParaRPr lang="en-US" dirty="0"/>
          </a:p>
        </p:txBody>
      </p:sp>
    </p:spTree>
    <p:extLst>
      <p:ext uri="{BB962C8B-B14F-4D97-AF65-F5344CB8AC3E}">
        <p14:creationId xmlns:p14="http://schemas.microsoft.com/office/powerpoint/2010/main" val="3301332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8" end="8"/>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9" end="9"/>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12" end="1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13" end="13"/>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Enumerated types</a:t>
            </a:r>
          </a:p>
        </p:txBody>
      </p:sp>
      <p:sp>
        <p:nvSpPr>
          <p:cNvPr id="3" name="Content Placeholder 2"/>
          <p:cNvSpPr>
            <a:spLocks noGrp="1"/>
          </p:cNvSpPr>
          <p:nvPr>
            <p:ph idx="1"/>
          </p:nvPr>
        </p:nvSpPr>
        <p:spPr>
          <a:xfrm>
            <a:off x="609600" y="1494889"/>
            <a:ext cx="8427836" cy="4114800"/>
          </a:xfrm>
        </p:spPr>
        <p:txBody>
          <a:bodyPr/>
          <a:lstStyle/>
          <a:p>
            <a:r>
              <a:rPr lang="en-US" sz="2400" dirty="0"/>
              <a:t>Suppose we have a variable c whose values can represent three different colors</a:t>
            </a:r>
          </a:p>
          <a:p>
            <a:pPr lvl="1"/>
            <a:r>
              <a:rPr lang="en-US" sz="2000" dirty="0"/>
              <a:t>Declare the type of c to be Bit#(2) and adopt the convention that 00 represents Red, 01 Blue and 10 Green</a:t>
            </a:r>
          </a:p>
          <a:p>
            <a:r>
              <a:rPr lang="en-US" sz="2400" dirty="0"/>
              <a:t>A better way is to create a new type called </a:t>
            </a:r>
            <a:r>
              <a:rPr lang="en-US" sz="2400" dirty="0">
                <a:latin typeface="Courier New" pitchFamily="49" charset="0"/>
                <a:cs typeface="Courier New" pitchFamily="49" charset="0"/>
              </a:rPr>
              <a:t>Color</a:t>
            </a:r>
            <a:r>
              <a:rPr lang="en-US" sz="2400" dirty="0"/>
              <a:t>:</a:t>
            </a:r>
          </a:p>
        </p:txBody>
      </p:sp>
      <p:sp>
        <p:nvSpPr>
          <p:cNvPr id="4" name="TextBox 6"/>
          <p:cNvSpPr txBox="1">
            <a:spLocks noChangeArrowheads="1"/>
          </p:cNvSpPr>
          <p:nvPr/>
        </p:nvSpPr>
        <p:spPr bwMode="auto">
          <a:xfrm>
            <a:off x="1474493" y="3429875"/>
            <a:ext cx="5269208" cy="723275"/>
          </a:xfrm>
          <a:prstGeom prst="rect">
            <a:avLst/>
          </a:prstGeom>
          <a:noFill/>
          <a:ln w="9525">
            <a:noFill/>
            <a:miter lim="800000"/>
            <a:headEnd/>
            <a:tailEnd/>
          </a:ln>
        </p:spPr>
        <p:txBody>
          <a:bodyPr wrap="square">
            <a:spAutoFit/>
          </a:bodyPr>
          <a:lstStyle/>
          <a:p>
            <a:pPr>
              <a:lnSpc>
                <a:spcPct val="90000"/>
              </a:lnSpc>
              <a:spcBef>
                <a:spcPct val="25000"/>
              </a:spcBef>
              <a:buClr>
                <a:schemeClr val="bg1"/>
              </a:buClr>
              <a:buSzPct val="100000"/>
              <a:buFont typeface="Wingdings" pitchFamily="2" charset="2"/>
              <a:buNone/>
            </a:pPr>
            <a:r>
              <a:rPr lang="en-US" b="1" dirty="0" err="1">
                <a:latin typeface="Courier New" pitchFamily="49" charset="0"/>
                <a:cs typeface="Courier New" pitchFamily="49" charset="0"/>
              </a:rPr>
              <a:t>typedef</a:t>
            </a:r>
            <a:r>
              <a:rPr lang="en-US" dirty="0">
                <a:latin typeface="Courier New" pitchFamily="49" charset="0"/>
                <a:cs typeface="Courier New" pitchFamily="49" charset="0"/>
              </a:rPr>
              <a:t> </a:t>
            </a:r>
            <a:r>
              <a:rPr lang="en-US" b="1" dirty="0" err="1">
                <a:latin typeface="Courier New" pitchFamily="49" charset="0"/>
                <a:cs typeface="Courier New" pitchFamily="49" charset="0"/>
              </a:rPr>
              <a:t>enum</a:t>
            </a:r>
            <a:r>
              <a:rPr lang="en-US" dirty="0">
                <a:latin typeface="Courier New" pitchFamily="49" charset="0"/>
                <a:cs typeface="Courier New" pitchFamily="49" charset="0"/>
              </a:rPr>
              <a:t> {Red, Blue, Green} </a:t>
            </a:r>
          </a:p>
          <a:p>
            <a:pPr>
              <a:lnSpc>
                <a:spcPct val="90000"/>
              </a:lnSpc>
              <a:spcBef>
                <a:spcPct val="25000"/>
              </a:spcBef>
              <a:buClr>
                <a:schemeClr val="bg1"/>
              </a:buClr>
              <a:buSzPct val="100000"/>
              <a:buFont typeface="Wingdings" pitchFamily="2" charset="2"/>
              <a:buNone/>
            </a:pPr>
            <a:r>
              <a:rPr lang="en-US" dirty="0">
                <a:latin typeface="Courier New" pitchFamily="49" charset="0"/>
                <a:cs typeface="Courier New" pitchFamily="49" charset="0"/>
              </a:rPr>
              <a:t>Color </a:t>
            </a:r>
            <a:r>
              <a:rPr lang="en-US" b="1" dirty="0">
                <a:latin typeface="Courier New" pitchFamily="49" charset="0"/>
                <a:cs typeface="Courier New" pitchFamily="49" charset="0"/>
              </a:rPr>
              <a:t>deriving</a:t>
            </a:r>
            <a:r>
              <a:rPr lang="en-US" dirty="0">
                <a:latin typeface="Courier New" pitchFamily="49" charset="0"/>
                <a:cs typeface="Courier New" pitchFamily="49" charset="0"/>
              </a:rPr>
              <a:t>(Bits, </a:t>
            </a:r>
            <a:r>
              <a:rPr lang="en-US" dirty="0" err="1">
                <a:latin typeface="Courier New" pitchFamily="49" charset="0"/>
                <a:cs typeface="Courier New" pitchFamily="49" charset="0"/>
              </a:rPr>
              <a:t>Eq</a:t>
            </a:r>
            <a:r>
              <a:rPr lang="en-US" dirty="0">
                <a:latin typeface="Courier New" pitchFamily="49" charset="0"/>
                <a:cs typeface="Courier New" pitchFamily="49" charset="0"/>
              </a:rPr>
              <a:t>);</a:t>
            </a:r>
          </a:p>
        </p:txBody>
      </p:sp>
      <p:cxnSp>
        <p:nvCxnSpPr>
          <p:cNvPr id="6" name="Straight Arrow Connector 5"/>
          <p:cNvCxnSpPr/>
          <p:nvPr/>
        </p:nvCxnSpPr>
        <p:spPr bwMode="auto">
          <a:xfrm flipH="1">
            <a:off x="2749639" y="4130095"/>
            <a:ext cx="3086" cy="306671"/>
          </a:xfrm>
          <a:prstGeom prst="straightConnector1">
            <a:avLst/>
          </a:prstGeom>
          <a:noFill/>
          <a:ln w="9525" cap="flat" cmpd="sng" algn="ctr">
            <a:solidFill>
              <a:srgbClr val="FF0000"/>
            </a:solidFill>
            <a:prstDash val="solid"/>
            <a:round/>
            <a:headEnd type="none" w="med" len="med"/>
            <a:tailEnd type="triangle" w="med" len="med"/>
          </a:ln>
          <a:effectLst/>
        </p:spPr>
      </p:cxnSp>
      <p:sp>
        <p:nvSpPr>
          <p:cNvPr id="7" name="TextBox 6"/>
          <p:cNvSpPr txBox="1"/>
          <p:nvPr/>
        </p:nvSpPr>
        <p:spPr>
          <a:xfrm>
            <a:off x="1070145" y="4420451"/>
            <a:ext cx="6264374" cy="923330"/>
          </a:xfrm>
          <a:prstGeom prst="rect">
            <a:avLst/>
          </a:prstGeom>
          <a:noFill/>
        </p:spPr>
        <p:txBody>
          <a:bodyPr wrap="square" rtlCol="0">
            <a:spAutoFit/>
          </a:bodyPr>
          <a:lstStyle/>
          <a:p>
            <a:pPr>
              <a:buNone/>
            </a:pPr>
            <a:r>
              <a:rPr lang="en-US" dirty="0">
                <a:latin typeface="+mj-lt"/>
              </a:rPr>
              <a:t>BSV compiler automatically assigns a bit representation to the three colors and provides a function to test if the two colors are equal</a:t>
            </a:r>
          </a:p>
        </p:txBody>
      </p:sp>
      <p:sp>
        <p:nvSpPr>
          <p:cNvPr id="8" name="TextBox 7"/>
          <p:cNvSpPr txBox="1"/>
          <p:nvPr/>
        </p:nvSpPr>
        <p:spPr>
          <a:xfrm>
            <a:off x="6466038" y="5482248"/>
            <a:ext cx="2183548" cy="840230"/>
          </a:xfrm>
          <a:prstGeom prst="rect">
            <a:avLst/>
          </a:prstGeom>
          <a:noFill/>
          <a:ln>
            <a:solidFill>
              <a:srgbClr val="FF0000"/>
            </a:solidFill>
          </a:ln>
        </p:spPr>
        <p:txBody>
          <a:bodyPr wrap="square" rtlCol="0">
            <a:spAutoFit/>
          </a:bodyPr>
          <a:lstStyle/>
          <a:p>
            <a:pPr>
              <a:buNone/>
            </a:pPr>
            <a:r>
              <a:rPr lang="en-US" sz="1800" dirty="0">
                <a:solidFill>
                  <a:srgbClr val="FF0000"/>
                </a:solidFill>
                <a:latin typeface="Comic Sans MS" pitchFamily="66" charset="0"/>
              </a:rPr>
              <a:t>Types prevent us from mixing colors with raw bits </a:t>
            </a:r>
          </a:p>
        </p:txBody>
      </p:sp>
      <p:sp>
        <p:nvSpPr>
          <p:cNvPr id="5" name="TextBox 4"/>
          <p:cNvSpPr txBox="1"/>
          <p:nvPr/>
        </p:nvSpPr>
        <p:spPr>
          <a:xfrm>
            <a:off x="5858034" y="3791512"/>
            <a:ext cx="3150221" cy="369332"/>
          </a:xfrm>
          <a:prstGeom prst="rect">
            <a:avLst/>
          </a:prstGeom>
          <a:noFill/>
        </p:spPr>
        <p:txBody>
          <a:bodyPr wrap="none" rtlCol="0">
            <a:spAutoFit/>
          </a:bodyPr>
          <a:lstStyle/>
          <a:p>
            <a:pPr>
              <a:buNone/>
            </a:pPr>
            <a:r>
              <a:rPr lang="en-US" dirty="0">
                <a:solidFill>
                  <a:srgbClr val="FF0000"/>
                </a:solidFill>
                <a:latin typeface="Comic Sans MS" panose="030F0702030302020204" pitchFamily="66" charset="0"/>
              </a:rPr>
              <a:t>Why is this way better?</a:t>
            </a:r>
          </a:p>
        </p:txBody>
      </p:sp>
      <p:sp>
        <p:nvSpPr>
          <p:cNvPr id="9" name="TextBox 8"/>
          <p:cNvSpPr txBox="1"/>
          <p:nvPr/>
        </p:nvSpPr>
        <p:spPr>
          <a:xfrm>
            <a:off x="1300628" y="5419262"/>
            <a:ext cx="4557406" cy="923330"/>
          </a:xfrm>
          <a:prstGeom prst="rect">
            <a:avLst/>
          </a:prstGeom>
          <a:noFill/>
        </p:spPr>
        <p:txBody>
          <a:bodyPr wrap="square" rtlCol="0">
            <a:spAutoFit/>
          </a:bodyPr>
          <a:lstStyle/>
          <a:p>
            <a:pPr>
              <a:buNone/>
            </a:pPr>
            <a:r>
              <a:rPr lang="en-US" dirty="0"/>
              <a:t>If you do not use “deriving” then you will have to specify your own encoding and equality function</a:t>
            </a:r>
          </a:p>
        </p:txBody>
      </p:sp>
      <p:sp>
        <p:nvSpPr>
          <p:cNvPr id="13" name="Date Placeholder 12">
            <a:extLst>
              <a:ext uri="{FF2B5EF4-FFF2-40B4-BE49-F238E27FC236}">
                <a16:creationId xmlns:a16="http://schemas.microsoft.com/office/drawing/2014/main" id="{7D4E114F-5830-B0A3-2427-C7DE4A03ACDE}"/>
              </a:ext>
            </a:extLst>
          </p:cNvPr>
          <p:cNvSpPr>
            <a:spLocks noGrp="1"/>
          </p:cNvSpPr>
          <p:nvPr>
            <p:ph type="dt" sz="half" idx="2"/>
          </p:nvPr>
        </p:nvSpPr>
        <p:spPr/>
        <p:txBody>
          <a:bodyPr/>
          <a:lstStyle/>
          <a:p>
            <a:pPr>
              <a:buFont typeface="Wingdings" pitchFamily="-96" charset="2"/>
              <a:buNone/>
              <a:defRPr/>
            </a:pPr>
            <a:r>
              <a:rPr lang="en-US"/>
              <a:t>February 6, 2024</a:t>
            </a:r>
            <a:endParaRPr lang="en-US" dirty="0"/>
          </a:p>
        </p:txBody>
      </p:sp>
      <p:sp>
        <p:nvSpPr>
          <p:cNvPr id="14" name="Footer Placeholder 13">
            <a:extLst>
              <a:ext uri="{FF2B5EF4-FFF2-40B4-BE49-F238E27FC236}">
                <a16:creationId xmlns:a16="http://schemas.microsoft.com/office/drawing/2014/main" id="{186446D1-5990-E521-1228-2B530F09BD3C}"/>
              </a:ext>
            </a:extLst>
          </p:cNvPr>
          <p:cNvSpPr>
            <a:spLocks noGrp="1"/>
          </p:cNvSpPr>
          <p:nvPr>
            <p:ph type="ftr" sz="quarter" idx="3"/>
          </p:nvPr>
        </p:nvSpPr>
        <p:spPr/>
        <p:txBody>
          <a:bodyPr/>
          <a:lstStyle/>
          <a:p>
            <a:pPr>
              <a:buFont typeface="Wingdings" pitchFamily="-96" charset="2"/>
              <a:buNone/>
              <a:defRPr/>
            </a:pPr>
            <a:r>
              <a:rPr lang="en-US"/>
              <a:t>6.1920</a:t>
            </a:r>
            <a:endParaRPr lang="en-US" dirty="0"/>
          </a:p>
        </p:txBody>
      </p:sp>
      <p:sp>
        <p:nvSpPr>
          <p:cNvPr id="15" name="Slide Number Placeholder 14">
            <a:extLst>
              <a:ext uri="{FF2B5EF4-FFF2-40B4-BE49-F238E27FC236}">
                <a16:creationId xmlns:a16="http://schemas.microsoft.com/office/drawing/2014/main" id="{770CE1BF-7F8A-FC86-FB3D-9D82E2F397F4}"/>
              </a:ext>
            </a:extLst>
          </p:cNvPr>
          <p:cNvSpPr>
            <a:spLocks noGrp="1"/>
          </p:cNvSpPr>
          <p:nvPr>
            <p:ph type="sldNum" sz="quarter" idx="4"/>
          </p:nvPr>
        </p:nvSpPr>
        <p:spPr/>
        <p:txBody>
          <a:bodyPr/>
          <a:lstStyle/>
          <a:p>
            <a:pPr>
              <a:defRPr/>
            </a:pPr>
            <a:r>
              <a:rPr lang="en-US"/>
              <a:t>L01-</a:t>
            </a:r>
            <a:fld id="{22704540-D8BF-43FA-8BB3-56C1EB556762}" type="slidenum">
              <a:rPr lang="en-US" smtClean="0"/>
              <a:pPr>
                <a:defRPr/>
              </a:pPr>
              <a:t>17</a:t>
            </a:fld>
            <a:endParaRPr lang="en-US" dirty="0"/>
          </a:p>
        </p:txBody>
      </p:sp>
    </p:spTree>
    <p:extLst>
      <p:ext uri="{BB962C8B-B14F-4D97-AF65-F5344CB8AC3E}">
        <p14:creationId xmlns:p14="http://schemas.microsoft.com/office/powerpoint/2010/main" val="1712461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p:bldP spid="7" grpId="0"/>
      <p:bldP spid="8" grpId="0" animBg="1"/>
      <p:bldP spid="5" grpId="0"/>
      <p:bldP spid="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99" y="304800"/>
            <a:ext cx="7904309" cy="1143000"/>
          </a:xfrm>
        </p:spPr>
        <p:txBody>
          <a:bodyPr/>
          <a:lstStyle/>
          <a:p>
            <a:r>
              <a:rPr lang="en-US" sz="2400" dirty="0"/>
              <a:t>Using an enumerated type: </a:t>
            </a:r>
            <a:br>
              <a:rPr lang="en-US" sz="2400" dirty="0"/>
            </a:br>
            <a:r>
              <a:rPr lang="en-US" sz="3600" dirty="0"/>
              <a:t>Combinational ALU</a:t>
            </a:r>
            <a:endParaRPr lang="en-US" dirty="0"/>
          </a:p>
        </p:txBody>
      </p:sp>
      <p:sp>
        <p:nvSpPr>
          <p:cNvPr id="3" name="Content Placeholder 2"/>
          <p:cNvSpPr>
            <a:spLocks noGrp="1"/>
          </p:cNvSpPr>
          <p:nvPr>
            <p:ph idx="1"/>
          </p:nvPr>
        </p:nvSpPr>
        <p:spPr>
          <a:xfrm>
            <a:off x="775135" y="1542392"/>
            <a:ext cx="8132379" cy="4984531"/>
          </a:xfrm>
        </p:spPr>
        <p:txBody>
          <a:bodyPr/>
          <a:lstStyle/>
          <a:p>
            <a:pPr marL="0" marR="0" indent="0">
              <a:spcBef>
                <a:spcPts val="0"/>
              </a:spcBef>
              <a:spcAft>
                <a:spcPts val="0"/>
              </a:spcAft>
              <a:buNone/>
            </a:pPr>
            <a:r>
              <a:rPr lang="en-US" sz="2000" b="1" dirty="0">
                <a:latin typeface="Courier New"/>
                <a:ea typeface="Calibri"/>
                <a:cs typeface="Times New Roman"/>
              </a:rPr>
              <a:t>function</a:t>
            </a:r>
            <a:r>
              <a:rPr lang="en-US" sz="2000" dirty="0">
                <a:latin typeface="Courier New"/>
                <a:ea typeface="Calibri"/>
                <a:cs typeface="Times New Roman"/>
              </a:rPr>
              <a:t> Data </a:t>
            </a:r>
            <a:r>
              <a:rPr lang="en-US" sz="2000" dirty="0" err="1">
                <a:solidFill>
                  <a:srgbClr val="FF0000"/>
                </a:solidFill>
                <a:latin typeface="Courier New"/>
                <a:ea typeface="Calibri"/>
                <a:cs typeface="Times New Roman"/>
              </a:rPr>
              <a:t>alu</a:t>
            </a:r>
            <a:r>
              <a:rPr lang="en-US" sz="2000" dirty="0">
                <a:latin typeface="Courier New"/>
                <a:ea typeface="Calibri"/>
                <a:cs typeface="Times New Roman"/>
              </a:rPr>
              <a:t>(Data a, Data b, </a:t>
            </a:r>
            <a:r>
              <a:rPr lang="en-US" sz="2000" dirty="0" err="1">
                <a:latin typeface="Courier New"/>
                <a:ea typeface="Calibri"/>
                <a:cs typeface="Times New Roman"/>
              </a:rPr>
              <a:t>AluFunc</a:t>
            </a:r>
            <a:r>
              <a:rPr lang="en-US" sz="2000" dirty="0">
                <a:latin typeface="Courier New"/>
                <a:ea typeface="Calibri"/>
                <a:cs typeface="Times New Roman"/>
              </a:rPr>
              <a:t> </a:t>
            </a:r>
            <a:r>
              <a:rPr lang="en-US" sz="2000" dirty="0" err="1">
                <a:latin typeface="Courier New"/>
                <a:ea typeface="Calibri"/>
                <a:cs typeface="Times New Roman"/>
              </a:rPr>
              <a:t>func</a:t>
            </a:r>
            <a:r>
              <a:rPr lang="en-US" sz="2000" dirty="0">
                <a:latin typeface="Courier New"/>
                <a:ea typeface="Calibri"/>
                <a:cs typeface="Times New Roman"/>
              </a:rPr>
              <a:t>);</a:t>
            </a:r>
            <a:endParaRPr lang="en-US" sz="2000" dirty="0">
              <a:latin typeface="Consolas"/>
              <a:ea typeface="Calibri"/>
              <a:cs typeface="Times New Roman"/>
            </a:endParaRPr>
          </a:p>
          <a:p>
            <a:pPr marL="0" marR="0" indent="0">
              <a:spcBef>
                <a:spcPts val="0"/>
              </a:spcBef>
              <a:spcAft>
                <a:spcPts val="0"/>
              </a:spcAft>
              <a:buNone/>
            </a:pPr>
            <a:r>
              <a:rPr lang="en-US" sz="2000" dirty="0">
                <a:latin typeface="Courier New"/>
                <a:ea typeface="Calibri"/>
                <a:cs typeface="Times New Roman"/>
              </a:rPr>
              <a:t>  Data res = </a:t>
            </a:r>
            <a:r>
              <a:rPr lang="en-US" sz="2000" b="1" dirty="0">
                <a:latin typeface="Courier New"/>
                <a:ea typeface="Calibri"/>
                <a:cs typeface="Times New Roman"/>
              </a:rPr>
              <a:t>case</a:t>
            </a:r>
            <a:r>
              <a:rPr lang="en-US" sz="2000" dirty="0">
                <a:latin typeface="Courier New"/>
                <a:ea typeface="Calibri"/>
                <a:cs typeface="Times New Roman"/>
              </a:rPr>
              <a:t>(</a:t>
            </a:r>
            <a:r>
              <a:rPr lang="en-US" sz="2000" dirty="0" err="1">
                <a:latin typeface="Courier New"/>
                <a:ea typeface="Calibri"/>
                <a:cs typeface="Times New Roman"/>
              </a:rPr>
              <a:t>func</a:t>
            </a:r>
            <a:r>
              <a:rPr lang="en-US" sz="2000" dirty="0">
                <a:latin typeface="Courier New"/>
                <a:ea typeface="Calibri"/>
                <a:cs typeface="Times New Roman"/>
              </a:rPr>
              <a:t>)</a:t>
            </a:r>
            <a:endParaRPr lang="en-US" sz="2000" dirty="0">
              <a:latin typeface="Consolas"/>
              <a:ea typeface="Calibri"/>
              <a:cs typeface="Times New Roman"/>
            </a:endParaRPr>
          </a:p>
          <a:p>
            <a:pPr marL="0" marR="0" indent="0">
              <a:spcBef>
                <a:spcPts val="0"/>
              </a:spcBef>
              <a:spcAft>
                <a:spcPts val="0"/>
              </a:spcAft>
              <a:buNone/>
            </a:pPr>
            <a:r>
              <a:rPr lang="en-US" sz="2000" dirty="0">
                <a:latin typeface="Courier New"/>
                <a:ea typeface="Calibri"/>
                <a:cs typeface="Times New Roman"/>
              </a:rPr>
              <a:t>     Add   : </a:t>
            </a:r>
            <a:r>
              <a:rPr lang="en-US" sz="2000" dirty="0" err="1">
                <a:latin typeface="Courier New"/>
                <a:ea typeface="Calibri"/>
                <a:cs typeface="Times New Roman"/>
              </a:rPr>
              <a:t>addN</a:t>
            </a:r>
            <a:r>
              <a:rPr lang="en-US" sz="2000" dirty="0">
                <a:latin typeface="Courier New"/>
                <a:ea typeface="Calibri"/>
                <a:cs typeface="Times New Roman"/>
              </a:rPr>
              <a:t>(</a:t>
            </a:r>
            <a:r>
              <a:rPr lang="en-US" sz="2000" dirty="0" err="1">
                <a:latin typeface="Courier New"/>
                <a:ea typeface="Calibri"/>
                <a:cs typeface="Times New Roman"/>
              </a:rPr>
              <a:t>a,b</a:t>
            </a:r>
            <a:r>
              <a:rPr lang="en-US" sz="2000" dirty="0">
                <a:latin typeface="Courier New"/>
                <a:ea typeface="Calibri"/>
                <a:cs typeface="Times New Roman"/>
              </a:rPr>
              <a:t>);</a:t>
            </a:r>
            <a:endParaRPr lang="en-US" sz="2000" dirty="0">
              <a:latin typeface="Consolas"/>
              <a:ea typeface="Calibri"/>
              <a:cs typeface="Times New Roman"/>
            </a:endParaRPr>
          </a:p>
          <a:p>
            <a:pPr marL="0" marR="0" indent="0">
              <a:spcBef>
                <a:spcPts val="0"/>
              </a:spcBef>
              <a:spcAft>
                <a:spcPts val="0"/>
              </a:spcAft>
              <a:buNone/>
            </a:pPr>
            <a:r>
              <a:rPr lang="en-US" sz="2000" dirty="0">
                <a:latin typeface="Courier New"/>
                <a:ea typeface="Calibri"/>
                <a:cs typeface="Times New Roman"/>
              </a:rPr>
              <a:t>     Sub   : </a:t>
            </a:r>
            <a:r>
              <a:rPr lang="en-US" sz="2000" dirty="0" err="1">
                <a:latin typeface="Courier New"/>
                <a:ea typeface="Calibri"/>
                <a:cs typeface="Times New Roman"/>
              </a:rPr>
              <a:t>subN</a:t>
            </a:r>
            <a:r>
              <a:rPr lang="en-US" sz="2000" dirty="0">
                <a:latin typeface="Courier New"/>
                <a:ea typeface="Calibri"/>
                <a:cs typeface="Times New Roman"/>
              </a:rPr>
              <a:t>(</a:t>
            </a:r>
            <a:r>
              <a:rPr lang="en-US" sz="2000" dirty="0" err="1">
                <a:latin typeface="Courier New"/>
                <a:ea typeface="Calibri"/>
                <a:cs typeface="Times New Roman"/>
              </a:rPr>
              <a:t>a,b</a:t>
            </a:r>
            <a:r>
              <a:rPr lang="en-US" sz="2000" dirty="0">
                <a:latin typeface="Courier New"/>
                <a:ea typeface="Calibri"/>
                <a:cs typeface="Times New Roman"/>
              </a:rPr>
              <a:t>);</a:t>
            </a:r>
            <a:endParaRPr lang="en-US" sz="2000" dirty="0">
              <a:latin typeface="Consolas"/>
              <a:ea typeface="Calibri"/>
              <a:cs typeface="Times New Roman"/>
            </a:endParaRPr>
          </a:p>
          <a:p>
            <a:pPr marL="0" marR="0" indent="0">
              <a:spcBef>
                <a:spcPts val="0"/>
              </a:spcBef>
              <a:spcAft>
                <a:spcPts val="0"/>
              </a:spcAft>
              <a:buNone/>
            </a:pPr>
            <a:r>
              <a:rPr lang="en-US" sz="2000" dirty="0">
                <a:latin typeface="Courier New"/>
                <a:ea typeface="Calibri"/>
                <a:cs typeface="Times New Roman"/>
              </a:rPr>
              <a:t>     And   : </a:t>
            </a:r>
            <a:r>
              <a:rPr lang="en-US" sz="2000" dirty="0" err="1">
                <a:latin typeface="Courier New"/>
                <a:ea typeface="Calibri"/>
                <a:cs typeface="Times New Roman"/>
              </a:rPr>
              <a:t>andN</a:t>
            </a:r>
            <a:r>
              <a:rPr lang="en-US" sz="2000" dirty="0">
                <a:latin typeface="Courier New"/>
                <a:ea typeface="Calibri"/>
                <a:cs typeface="Times New Roman"/>
              </a:rPr>
              <a:t>(</a:t>
            </a:r>
            <a:r>
              <a:rPr lang="en-US" sz="2000" dirty="0" err="1">
                <a:latin typeface="Courier New"/>
                <a:ea typeface="Calibri"/>
                <a:cs typeface="Times New Roman"/>
              </a:rPr>
              <a:t>a,b</a:t>
            </a:r>
            <a:r>
              <a:rPr lang="en-US" sz="2000" dirty="0">
                <a:latin typeface="Courier New"/>
                <a:ea typeface="Calibri"/>
                <a:cs typeface="Times New Roman"/>
              </a:rPr>
              <a:t>);</a:t>
            </a:r>
            <a:endParaRPr lang="en-US" sz="2000" dirty="0">
              <a:latin typeface="Consolas"/>
              <a:ea typeface="Calibri"/>
              <a:cs typeface="Times New Roman"/>
            </a:endParaRPr>
          </a:p>
          <a:p>
            <a:pPr marL="0" marR="0" indent="0">
              <a:spcBef>
                <a:spcPts val="0"/>
              </a:spcBef>
              <a:spcAft>
                <a:spcPts val="0"/>
              </a:spcAft>
              <a:buNone/>
            </a:pPr>
            <a:r>
              <a:rPr lang="en-US" sz="2000" dirty="0">
                <a:latin typeface="Courier New"/>
                <a:ea typeface="Calibri"/>
                <a:cs typeface="Times New Roman"/>
              </a:rPr>
              <a:t>     Or    : </a:t>
            </a:r>
            <a:r>
              <a:rPr lang="en-US" sz="2000" dirty="0" err="1">
                <a:latin typeface="Courier New"/>
                <a:ea typeface="Calibri"/>
                <a:cs typeface="Times New Roman"/>
              </a:rPr>
              <a:t>orN</a:t>
            </a:r>
            <a:r>
              <a:rPr lang="en-US" sz="2000" dirty="0">
                <a:latin typeface="Courier New"/>
                <a:ea typeface="Calibri"/>
                <a:cs typeface="Times New Roman"/>
              </a:rPr>
              <a:t>(</a:t>
            </a:r>
            <a:r>
              <a:rPr lang="en-US" sz="2000" dirty="0" err="1">
                <a:latin typeface="Courier New"/>
                <a:ea typeface="Calibri"/>
                <a:cs typeface="Times New Roman"/>
              </a:rPr>
              <a:t>a,b</a:t>
            </a:r>
            <a:r>
              <a:rPr lang="en-US" sz="2000" dirty="0">
                <a:latin typeface="Courier New"/>
                <a:ea typeface="Calibri"/>
                <a:cs typeface="Times New Roman"/>
              </a:rPr>
              <a:t>);</a:t>
            </a:r>
            <a:endParaRPr lang="en-US" sz="2000" dirty="0">
              <a:latin typeface="Consolas"/>
              <a:ea typeface="Calibri"/>
              <a:cs typeface="Times New Roman"/>
            </a:endParaRPr>
          </a:p>
          <a:p>
            <a:pPr marL="0" marR="0" indent="0">
              <a:spcBef>
                <a:spcPts val="0"/>
              </a:spcBef>
              <a:spcAft>
                <a:spcPts val="0"/>
              </a:spcAft>
              <a:buNone/>
            </a:pPr>
            <a:r>
              <a:rPr lang="en-US" sz="2000" dirty="0">
                <a:latin typeface="Courier New"/>
                <a:ea typeface="Calibri"/>
                <a:cs typeface="Times New Roman"/>
              </a:rPr>
              <a:t>     </a:t>
            </a:r>
            <a:r>
              <a:rPr lang="en-US" sz="2000" dirty="0" err="1">
                <a:latin typeface="Courier New"/>
                <a:ea typeface="Calibri"/>
                <a:cs typeface="Times New Roman"/>
              </a:rPr>
              <a:t>Xor</a:t>
            </a:r>
            <a:r>
              <a:rPr lang="en-US" sz="2000" dirty="0">
                <a:latin typeface="Courier New"/>
                <a:ea typeface="Calibri"/>
                <a:cs typeface="Times New Roman"/>
              </a:rPr>
              <a:t>   : </a:t>
            </a:r>
            <a:r>
              <a:rPr lang="en-US" sz="2000" dirty="0" err="1">
                <a:latin typeface="Courier New"/>
                <a:ea typeface="Calibri"/>
                <a:cs typeface="Times New Roman"/>
              </a:rPr>
              <a:t>xorN</a:t>
            </a:r>
            <a:r>
              <a:rPr lang="en-US" sz="2000" dirty="0">
                <a:latin typeface="Courier New"/>
                <a:ea typeface="Calibri"/>
                <a:cs typeface="Times New Roman"/>
              </a:rPr>
              <a:t>(</a:t>
            </a:r>
            <a:r>
              <a:rPr lang="en-US" sz="2000" dirty="0" err="1">
                <a:latin typeface="Courier New"/>
                <a:ea typeface="Calibri"/>
                <a:cs typeface="Times New Roman"/>
              </a:rPr>
              <a:t>a,b</a:t>
            </a:r>
            <a:r>
              <a:rPr lang="en-US" sz="2000" dirty="0">
                <a:latin typeface="Courier New"/>
                <a:ea typeface="Calibri"/>
                <a:cs typeface="Times New Roman"/>
              </a:rPr>
              <a:t>);</a:t>
            </a:r>
            <a:endParaRPr lang="en-US" sz="2000" dirty="0">
              <a:latin typeface="Consolas"/>
              <a:ea typeface="Calibri"/>
              <a:cs typeface="Times New Roman"/>
            </a:endParaRPr>
          </a:p>
          <a:p>
            <a:pPr marL="0" marR="0" indent="0">
              <a:spcBef>
                <a:spcPts val="0"/>
              </a:spcBef>
              <a:spcAft>
                <a:spcPts val="0"/>
              </a:spcAft>
              <a:buNone/>
            </a:pPr>
            <a:r>
              <a:rPr lang="en-US" sz="2000" dirty="0">
                <a:latin typeface="Courier New"/>
                <a:ea typeface="Calibri"/>
                <a:cs typeface="Times New Roman"/>
              </a:rPr>
              <a:t>     Nor   : </a:t>
            </a:r>
            <a:r>
              <a:rPr lang="en-US" sz="2000" dirty="0" err="1">
                <a:latin typeface="Courier New"/>
                <a:ea typeface="Calibri"/>
                <a:cs typeface="Times New Roman"/>
              </a:rPr>
              <a:t>norN</a:t>
            </a:r>
            <a:r>
              <a:rPr lang="en-US" sz="2000" dirty="0">
                <a:latin typeface="Courier New"/>
                <a:ea typeface="Calibri"/>
                <a:cs typeface="Times New Roman"/>
              </a:rPr>
              <a:t>(</a:t>
            </a:r>
            <a:r>
              <a:rPr lang="en-US" sz="2000" dirty="0" err="1">
                <a:latin typeface="Courier New"/>
                <a:ea typeface="Calibri"/>
                <a:cs typeface="Times New Roman"/>
              </a:rPr>
              <a:t>a,b</a:t>
            </a:r>
            <a:r>
              <a:rPr lang="en-US" sz="2000" dirty="0">
                <a:latin typeface="Courier New"/>
                <a:ea typeface="Calibri"/>
                <a:cs typeface="Times New Roman"/>
              </a:rPr>
              <a:t>);</a:t>
            </a:r>
            <a:endParaRPr lang="en-US" sz="2000" dirty="0">
              <a:latin typeface="Consolas"/>
              <a:ea typeface="Calibri"/>
              <a:cs typeface="Times New Roman"/>
            </a:endParaRPr>
          </a:p>
          <a:p>
            <a:pPr marL="0" marR="0" indent="0">
              <a:spcBef>
                <a:spcPts val="0"/>
              </a:spcBef>
              <a:spcAft>
                <a:spcPts val="0"/>
              </a:spcAft>
              <a:buNone/>
            </a:pPr>
            <a:r>
              <a:rPr lang="en-US" sz="2000" dirty="0">
                <a:latin typeface="Courier New"/>
                <a:ea typeface="Calibri"/>
                <a:cs typeface="Times New Roman"/>
              </a:rPr>
              <a:t>     </a:t>
            </a:r>
            <a:r>
              <a:rPr lang="en-US" sz="2000" dirty="0" err="1">
                <a:latin typeface="Courier New"/>
                <a:ea typeface="Calibri"/>
                <a:cs typeface="Times New Roman"/>
              </a:rPr>
              <a:t>Slt</a:t>
            </a:r>
            <a:r>
              <a:rPr lang="en-US" sz="2000" dirty="0">
                <a:latin typeface="Courier New"/>
                <a:ea typeface="Calibri"/>
                <a:cs typeface="Times New Roman"/>
              </a:rPr>
              <a:t>   : </a:t>
            </a:r>
            <a:r>
              <a:rPr lang="en-US" sz="2000" dirty="0" err="1">
                <a:latin typeface="Courier New"/>
                <a:ea typeface="Calibri"/>
                <a:cs typeface="Times New Roman"/>
              </a:rPr>
              <a:t>zeroExtend</a:t>
            </a:r>
            <a:r>
              <a:rPr lang="en-US" sz="2000" dirty="0">
                <a:latin typeface="Courier New"/>
                <a:ea typeface="Calibri"/>
                <a:cs typeface="Times New Roman"/>
              </a:rPr>
              <a:t>(pack(</a:t>
            </a:r>
            <a:r>
              <a:rPr lang="en-US" sz="2000" dirty="0" err="1">
                <a:latin typeface="Courier New"/>
                <a:ea typeface="Calibri"/>
                <a:cs typeface="Times New Roman"/>
              </a:rPr>
              <a:t>signedLT</a:t>
            </a:r>
            <a:r>
              <a:rPr lang="en-US" sz="2000" dirty="0">
                <a:latin typeface="Courier New"/>
                <a:ea typeface="Calibri"/>
                <a:cs typeface="Times New Roman"/>
              </a:rPr>
              <a:t>(</a:t>
            </a:r>
            <a:r>
              <a:rPr lang="en-US" sz="2000" dirty="0" err="1">
                <a:latin typeface="Courier New"/>
                <a:ea typeface="Calibri"/>
                <a:cs typeface="Times New Roman"/>
              </a:rPr>
              <a:t>a,b</a:t>
            </a:r>
            <a:r>
              <a:rPr lang="en-US" sz="2000" dirty="0">
                <a:latin typeface="Courier New"/>
                <a:ea typeface="Calibri"/>
                <a:cs typeface="Times New Roman"/>
              </a:rPr>
              <a:t>)));</a:t>
            </a:r>
            <a:endParaRPr lang="en-US" sz="2000" dirty="0">
              <a:latin typeface="Consolas"/>
              <a:ea typeface="Calibri"/>
              <a:cs typeface="Times New Roman"/>
            </a:endParaRPr>
          </a:p>
          <a:p>
            <a:pPr marL="0" marR="0" indent="0">
              <a:spcBef>
                <a:spcPts val="0"/>
              </a:spcBef>
              <a:spcAft>
                <a:spcPts val="0"/>
              </a:spcAft>
              <a:buNone/>
            </a:pPr>
            <a:r>
              <a:rPr lang="en-US" sz="2000" dirty="0">
                <a:latin typeface="Courier New"/>
                <a:ea typeface="Calibri"/>
                <a:cs typeface="Times New Roman"/>
              </a:rPr>
              <a:t>     </a:t>
            </a:r>
            <a:r>
              <a:rPr lang="en-US" sz="2000" dirty="0" err="1">
                <a:latin typeface="Courier New"/>
                <a:ea typeface="Calibri"/>
                <a:cs typeface="Times New Roman"/>
              </a:rPr>
              <a:t>Sltu</a:t>
            </a:r>
            <a:r>
              <a:rPr lang="en-US" sz="2000" dirty="0">
                <a:latin typeface="Courier New"/>
                <a:ea typeface="Calibri"/>
                <a:cs typeface="Times New Roman"/>
              </a:rPr>
              <a:t>  : </a:t>
            </a:r>
            <a:r>
              <a:rPr lang="en-US" sz="2000" dirty="0" err="1">
                <a:latin typeface="Courier New"/>
                <a:ea typeface="Calibri"/>
                <a:cs typeface="Times New Roman"/>
              </a:rPr>
              <a:t>zeroExtend</a:t>
            </a:r>
            <a:r>
              <a:rPr lang="en-US" sz="2000" dirty="0">
                <a:latin typeface="Courier New"/>
                <a:ea typeface="Calibri"/>
                <a:cs typeface="Times New Roman"/>
              </a:rPr>
              <a:t>(pack(</a:t>
            </a:r>
            <a:r>
              <a:rPr lang="en-US" sz="2000" dirty="0" err="1">
                <a:latin typeface="Courier New"/>
                <a:ea typeface="Calibri"/>
                <a:cs typeface="Times New Roman"/>
              </a:rPr>
              <a:t>lt</a:t>
            </a:r>
            <a:r>
              <a:rPr lang="en-US" sz="2000" dirty="0">
                <a:latin typeface="Courier New"/>
                <a:ea typeface="Calibri"/>
                <a:cs typeface="Times New Roman"/>
              </a:rPr>
              <a:t>(</a:t>
            </a:r>
            <a:r>
              <a:rPr lang="en-US" sz="2000" dirty="0" err="1">
                <a:latin typeface="Courier New"/>
                <a:ea typeface="Calibri"/>
                <a:cs typeface="Times New Roman"/>
              </a:rPr>
              <a:t>a,b</a:t>
            </a:r>
            <a:r>
              <a:rPr lang="en-US" sz="2000" dirty="0">
                <a:latin typeface="Courier New"/>
                <a:ea typeface="Calibri"/>
                <a:cs typeface="Times New Roman"/>
              </a:rPr>
              <a:t>));</a:t>
            </a:r>
            <a:endParaRPr lang="en-US" sz="2000" dirty="0">
              <a:latin typeface="Consolas"/>
              <a:ea typeface="Calibri"/>
              <a:cs typeface="Times New Roman"/>
            </a:endParaRPr>
          </a:p>
          <a:p>
            <a:pPr marL="0" marR="0" indent="0">
              <a:spcBef>
                <a:spcPts val="0"/>
              </a:spcBef>
              <a:spcAft>
                <a:spcPts val="0"/>
              </a:spcAft>
              <a:buNone/>
            </a:pPr>
            <a:r>
              <a:rPr lang="en-US" sz="2000" dirty="0">
                <a:latin typeface="Courier New"/>
                <a:ea typeface="Calibri"/>
                <a:cs typeface="Times New Roman"/>
              </a:rPr>
              <a:t>     </a:t>
            </a:r>
            <a:r>
              <a:rPr lang="en-US" sz="2000" dirty="0" err="1">
                <a:latin typeface="Courier New"/>
                <a:ea typeface="Calibri"/>
                <a:cs typeface="Times New Roman"/>
              </a:rPr>
              <a:t>LShift</a:t>
            </a:r>
            <a:r>
              <a:rPr lang="en-US" sz="2000" dirty="0">
                <a:latin typeface="Courier New"/>
                <a:ea typeface="Calibri"/>
                <a:cs typeface="Times New Roman"/>
              </a:rPr>
              <a:t>: </a:t>
            </a:r>
            <a:r>
              <a:rPr lang="en-US" sz="2000" dirty="0" err="1">
                <a:latin typeface="Courier New"/>
                <a:ea typeface="Calibri"/>
                <a:cs typeface="Times New Roman"/>
              </a:rPr>
              <a:t>shiftLeft</a:t>
            </a:r>
            <a:r>
              <a:rPr lang="en-US" sz="2000" dirty="0">
                <a:latin typeface="Courier New"/>
                <a:ea typeface="Calibri"/>
                <a:cs typeface="Times New Roman"/>
              </a:rPr>
              <a:t>(</a:t>
            </a:r>
            <a:r>
              <a:rPr lang="en-US" sz="2000" dirty="0" err="1">
                <a:latin typeface="Courier New"/>
                <a:ea typeface="Calibri"/>
                <a:cs typeface="Times New Roman"/>
              </a:rPr>
              <a:t>a,b</a:t>
            </a:r>
            <a:r>
              <a:rPr lang="en-US" sz="2000" dirty="0">
                <a:latin typeface="Courier New"/>
                <a:ea typeface="Calibri"/>
                <a:cs typeface="Times New Roman"/>
              </a:rPr>
              <a:t>[4:0]);</a:t>
            </a:r>
            <a:endParaRPr lang="en-US" sz="2000" dirty="0">
              <a:latin typeface="Consolas"/>
              <a:ea typeface="Calibri"/>
              <a:cs typeface="Times New Roman"/>
            </a:endParaRPr>
          </a:p>
          <a:p>
            <a:pPr marL="0" marR="0" indent="0">
              <a:spcBef>
                <a:spcPts val="0"/>
              </a:spcBef>
              <a:spcAft>
                <a:spcPts val="0"/>
              </a:spcAft>
              <a:buNone/>
            </a:pPr>
            <a:r>
              <a:rPr lang="en-US" sz="2000" dirty="0">
                <a:latin typeface="Courier New"/>
                <a:ea typeface="Calibri"/>
                <a:cs typeface="Times New Roman"/>
              </a:rPr>
              <a:t>     </a:t>
            </a:r>
            <a:r>
              <a:rPr lang="en-US" sz="2000" dirty="0" err="1">
                <a:latin typeface="Courier New"/>
                <a:ea typeface="Calibri"/>
                <a:cs typeface="Times New Roman"/>
              </a:rPr>
              <a:t>RShift</a:t>
            </a:r>
            <a:r>
              <a:rPr lang="en-US" sz="2000" dirty="0">
                <a:latin typeface="Courier New"/>
                <a:ea typeface="Calibri"/>
                <a:cs typeface="Times New Roman"/>
              </a:rPr>
              <a:t>: </a:t>
            </a:r>
            <a:r>
              <a:rPr lang="en-US" sz="2000" dirty="0" err="1">
                <a:latin typeface="Courier New"/>
                <a:ea typeface="Calibri"/>
                <a:cs typeface="Times New Roman"/>
              </a:rPr>
              <a:t>shiftRight</a:t>
            </a:r>
            <a:r>
              <a:rPr lang="en-US" sz="2000" dirty="0">
                <a:latin typeface="Courier New"/>
                <a:ea typeface="Calibri"/>
                <a:cs typeface="Times New Roman"/>
              </a:rPr>
              <a:t>(</a:t>
            </a:r>
            <a:r>
              <a:rPr lang="en-US" sz="2000" dirty="0" err="1">
                <a:latin typeface="Courier New"/>
                <a:ea typeface="Calibri"/>
                <a:cs typeface="Times New Roman"/>
              </a:rPr>
              <a:t>a,b</a:t>
            </a:r>
            <a:r>
              <a:rPr lang="en-US" sz="2000" dirty="0">
                <a:latin typeface="Courier New"/>
                <a:ea typeface="Calibri"/>
                <a:cs typeface="Times New Roman"/>
              </a:rPr>
              <a:t>[4:0]);</a:t>
            </a:r>
            <a:endParaRPr lang="en-US" sz="2000" dirty="0">
              <a:latin typeface="Consolas"/>
              <a:ea typeface="Calibri"/>
              <a:cs typeface="Times New Roman"/>
            </a:endParaRPr>
          </a:p>
          <a:p>
            <a:pPr marL="0" marR="0" indent="0">
              <a:spcBef>
                <a:spcPts val="0"/>
              </a:spcBef>
              <a:spcAft>
                <a:spcPts val="0"/>
              </a:spcAft>
              <a:buNone/>
            </a:pPr>
            <a:r>
              <a:rPr lang="en-US" sz="2000" dirty="0">
                <a:latin typeface="Courier New"/>
                <a:ea typeface="Calibri"/>
                <a:cs typeface="Times New Roman"/>
              </a:rPr>
              <a:t>     </a:t>
            </a:r>
            <a:r>
              <a:rPr lang="en-US" sz="2000" dirty="0" err="1">
                <a:latin typeface="Courier New"/>
                <a:ea typeface="Calibri"/>
                <a:cs typeface="Times New Roman"/>
              </a:rPr>
              <a:t>Sra</a:t>
            </a:r>
            <a:r>
              <a:rPr lang="en-US" sz="2000" dirty="0">
                <a:latin typeface="Courier New"/>
                <a:ea typeface="Calibri"/>
                <a:cs typeface="Times New Roman"/>
              </a:rPr>
              <a:t>   : </a:t>
            </a:r>
            <a:r>
              <a:rPr lang="en-US" sz="2000" dirty="0" err="1">
                <a:latin typeface="Courier New"/>
                <a:ea typeface="Calibri"/>
                <a:cs typeface="Times New Roman"/>
              </a:rPr>
              <a:t>signedShiftRight</a:t>
            </a:r>
            <a:r>
              <a:rPr lang="en-US" sz="2000" dirty="0">
                <a:latin typeface="Courier New"/>
                <a:ea typeface="Calibri"/>
                <a:cs typeface="Times New Roman"/>
              </a:rPr>
              <a:t>(</a:t>
            </a:r>
            <a:r>
              <a:rPr lang="en-US" sz="2000" dirty="0" err="1">
                <a:latin typeface="Courier New"/>
                <a:ea typeface="Calibri"/>
                <a:cs typeface="Times New Roman"/>
              </a:rPr>
              <a:t>a,b</a:t>
            </a:r>
            <a:r>
              <a:rPr lang="en-US" sz="2000" dirty="0">
                <a:latin typeface="Courier New"/>
                <a:ea typeface="Calibri"/>
                <a:cs typeface="Times New Roman"/>
              </a:rPr>
              <a:t>[4:0]);</a:t>
            </a:r>
            <a:endParaRPr lang="en-US" sz="2000" dirty="0">
              <a:latin typeface="Consolas"/>
              <a:ea typeface="Calibri"/>
              <a:cs typeface="Times New Roman"/>
            </a:endParaRPr>
          </a:p>
          <a:p>
            <a:pPr marL="0" marR="0" indent="0">
              <a:spcBef>
                <a:spcPts val="0"/>
              </a:spcBef>
              <a:spcAft>
                <a:spcPts val="0"/>
              </a:spcAft>
              <a:buNone/>
            </a:pPr>
            <a:r>
              <a:rPr lang="en-US" sz="2000" dirty="0">
                <a:latin typeface="Courier New"/>
                <a:ea typeface="Calibri"/>
                <a:cs typeface="Times New Roman"/>
              </a:rPr>
              <a:t>  </a:t>
            </a:r>
            <a:r>
              <a:rPr lang="en-US" sz="2000" b="1" dirty="0" err="1">
                <a:latin typeface="Courier New"/>
                <a:ea typeface="Calibri"/>
                <a:cs typeface="Times New Roman"/>
              </a:rPr>
              <a:t>endcase</a:t>
            </a:r>
            <a:r>
              <a:rPr lang="en-US" sz="2000" b="1" dirty="0">
                <a:latin typeface="Courier New"/>
                <a:ea typeface="Calibri"/>
                <a:cs typeface="Times New Roman"/>
              </a:rPr>
              <a:t>;</a:t>
            </a:r>
            <a:endParaRPr lang="en-US" sz="2000" b="1" dirty="0">
              <a:latin typeface="Consolas"/>
              <a:ea typeface="Calibri"/>
              <a:cs typeface="Times New Roman"/>
            </a:endParaRPr>
          </a:p>
          <a:p>
            <a:pPr marL="0" marR="0" indent="0">
              <a:spcBef>
                <a:spcPts val="0"/>
              </a:spcBef>
              <a:spcAft>
                <a:spcPts val="0"/>
              </a:spcAft>
              <a:buNone/>
            </a:pPr>
            <a:r>
              <a:rPr lang="en-US" sz="2000" b="1" dirty="0">
                <a:latin typeface="Courier New"/>
                <a:ea typeface="Calibri"/>
                <a:cs typeface="Times New Roman"/>
              </a:rPr>
              <a:t>  return </a:t>
            </a:r>
            <a:r>
              <a:rPr lang="en-US" sz="2000" dirty="0">
                <a:latin typeface="Courier New"/>
                <a:ea typeface="Calibri"/>
                <a:cs typeface="Times New Roman"/>
              </a:rPr>
              <a:t>res;</a:t>
            </a:r>
            <a:endParaRPr lang="en-US" sz="2000" dirty="0">
              <a:latin typeface="Consolas"/>
              <a:ea typeface="Calibri"/>
              <a:cs typeface="Times New Roman"/>
            </a:endParaRPr>
          </a:p>
          <a:p>
            <a:pPr marL="0" marR="0" indent="0">
              <a:spcBef>
                <a:spcPts val="0"/>
              </a:spcBef>
              <a:spcAft>
                <a:spcPts val="0"/>
              </a:spcAft>
              <a:buNone/>
            </a:pPr>
            <a:r>
              <a:rPr lang="en-US" sz="2000" b="1" dirty="0" err="1">
                <a:latin typeface="Courier New"/>
                <a:ea typeface="Calibri"/>
                <a:cs typeface="Times New Roman"/>
              </a:rPr>
              <a:t>endfunction</a:t>
            </a:r>
            <a:endParaRPr lang="en-US" sz="2000" b="1" dirty="0">
              <a:effectLst/>
              <a:latin typeface="Consolas"/>
              <a:ea typeface="Calibri"/>
              <a:cs typeface="Times New Roman"/>
            </a:endParaRPr>
          </a:p>
        </p:txBody>
      </p:sp>
      <p:sp>
        <p:nvSpPr>
          <p:cNvPr id="7" name="TextBox 6"/>
          <p:cNvSpPr txBox="1"/>
          <p:nvPr/>
        </p:nvSpPr>
        <p:spPr>
          <a:xfrm>
            <a:off x="4871545" y="1970053"/>
            <a:ext cx="4071146" cy="2031325"/>
          </a:xfrm>
          <a:prstGeom prst="rect">
            <a:avLst/>
          </a:prstGeom>
          <a:solidFill>
            <a:schemeClr val="accent2">
              <a:lumMod val="40000"/>
              <a:lumOff val="60000"/>
            </a:schemeClr>
          </a:solidFill>
          <a:ln>
            <a:solidFill>
              <a:srgbClr val="FF0000"/>
            </a:solidFill>
          </a:ln>
        </p:spPr>
        <p:txBody>
          <a:bodyPr wrap="square" rtlCol="0">
            <a:spAutoFit/>
          </a:bodyPr>
          <a:lstStyle/>
          <a:p>
            <a:pPr>
              <a:buNone/>
            </a:pPr>
            <a:r>
              <a:rPr lang="en-US" dirty="0"/>
              <a:t>Given an implementation of the primitive operations like </a:t>
            </a:r>
            <a:r>
              <a:rPr lang="en-US" dirty="0" err="1">
                <a:latin typeface="Courier New" pitchFamily="49" charset="0"/>
                <a:cs typeface="Courier New" pitchFamily="49" charset="0"/>
              </a:rPr>
              <a:t>addN</a:t>
            </a:r>
            <a:r>
              <a:rPr lang="en-US" dirty="0">
                <a:latin typeface="Courier New" pitchFamily="49" charset="0"/>
                <a:cs typeface="Courier New" pitchFamily="49" charset="0"/>
              </a:rPr>
              <a:t>, Shift, etc. </a:t>
            </a:r>
            <a:r>
              <a:rPr lang="en-US" dirty="0"/>
              <a:t>the ALU can be implemented simply by introducing a mux controlled by </a:t>
            </a:r>
            <a:r>
              <a:rPr lang="en-US" dirty="0" err="1">
                <a:latin typeface="Courier New" pitchFamily="49" charset="0"/>
                <a:cs typeface="Courier New" pitchFamily="49" charset="0"/>
              </a:rPr>
              <a:t>func</a:t>
            </a:r>
            <a:r>
              <a:rPr lang="en-US" dirty="0">
                <a:latin typeface="Courier New" pitchFamily="49" charset="0"/>
                <a:cs typeface="Courier New" pitchFamily="49" charset="0"/>
              </a:rPr>
              <a:t> </a:t>
            </a:r>
            <a:r>
              <a:rPr lang="en-US" dirty="0"/>
              <a:t>to select the appropriate circuit</a:t>
            </a:r>
            <a:endParaRPr lang="en-US" dirty="0">
              <a:latin typeface="Courier New" pitchFamily="49" charset="0"/>
              <a:cs typeface="Courier New" pitchFamily="49" charset="0"/>
            </a:endParaRPr>
          </a:p>
        </p:txBody>
      </p:sp>
      <p:sp>
        <p:nvSpPr>
          <p:cNvPr id="5" name="Date Placeholder 4">
            <a:extLst>
              <a:ext uri="{FF2B5EF4-FFF2-40B4-BE49-F238E27FC236}">
                <a16:creationId xmlns:a16="http://schemas.microsoft.com/office/drawing/2014/main" id="{96D88D9D-2994-6EF4-8E9D-5A119BF2EE5E}"/>
              </a:ext>
            </a:extLst>
          </p:cNvPr>
          <p:cNvSpPr>
            <a:spLocks noGrp="1"/>
          </p:cNvSpPr>
          <p:nvPr>
            <p:ph type="dt" sz="half" idx="2"/>
          </p:nvPr>
        </p:nvSpPr>
        <p:spPr/>
        <p:txBody>
          <a:bodyPr/>
          <a:lstStyle/>
          <a:p>
            <a:pPr>
              <a:buFont typeface="Wingdings" pitchFamily="-96" charset="2"/>
              <a:buNone/>
              <a:defRPr/>
            </a:pPr>
            <a:r>
              <a:rPr lang="en-US"/>
              <a:t>February 6, 2024</a:t>
            </a:r>
            <a:endParaRPr lang="en-US" dirty="0"/>
          </a:p>
        </p:txBody>
      </p:sp>
      <p:sp>
        <p:nvSpPr>
          <p:cNvPr id="9" name="Footer Placeholder 8">
            <a:extLst>
              <a:ext uri="{FF2B5EF4-FFF2-40B4-BE49-F238E27FC236}">
                <a16:creationId xmlns:a16="http://schemas.microsoft.com/office/drawing/2014/main" id="{B7244ECF-E1E7-6119-93C2-555A7114255B}"/>
              </a:ext>
            </a:extLst>
          </p:cNvPr>
          <p:cNvSpPr>
            <a:spLocks noGrp="1"/>
          </p:cNvSpPr>
          <p:nvPr>
            <p:ph type="ftr" sz="quarter" idx="3"/>
          </p:nvPr>
        </p:nvSpPr>
        <p:spPr/>
        <p:txBody>
          <a:bodyPr/>
          <a:lstStyle/>
          <a:p>
            <a:pPr>
              <a:buFont typeface="Wingdings" pitchFamily="-96" charset="2"/>
              <a:buNone/>
              <a:defRPr/>
            </a:pPr>
            <a:r>
              <a:rPr lang="en-US"/>
              <a:t>6.1920</a:t>
            </a:r>
            <a:endParaRPr lang="en-US" dirty="0"/>
          </a:p>
        </p:txBody>
      </p:sp>
      <p:sp>
        <p:nvSpPr>
          <p:cNvPr id="10" name="Slide Number Placeholder 9">
            <a:extLst>
              <a:ext uri="{FF2B5EF4-FFF2-40B4-BE49-F238E27FC236}">
                <a16:creationId xmlns:a16="http://schemas.microsoft.com/office/drawing/2014/main" id="{EF790C13-D0CD-5524-F027-81BF2456921E}"/>
              </a:ext>
            </a:extLst>
          </p:cNvPr>
          <p:cNvSpPr>
            <a:spLocks noGrp="1"/>
          </p:cNvSpPr>
          <p:nvPr>
            <p:ph type="sldNum" sz="quarter" idx="4"/>
          </p:nvPr>
        </p:nvSpPr>
        <p:spPr/>
        <p:txBody>
          <a:bodyPr/>
          <a:lstStyle/>
          <a:p>
            <a:pPr>
              <a:defRPr/>
            </a:pPr>
            <a:r>
              <a:rPr lang="en-US"/>
              <a:t>L01-</a:t>
            </a:r>
            <a:fld id="{22704540-D8BF-43FA-8BB3-56C1EB556762}" type="slidenum">
              <a:rPr lang="en-US" smtClean="0"/>
              <a:pPr>
                <a:defRPr/>
              </a:pPr>
              <a:t>18</a:t>
            </a:fld>
            <a:endParaRPr lang="en-US" dirty="0"/>
          </a:p>
        </p:txBody>
      </p:sp>
    </p:spTree>
    <p:extLst>
      <p:ext uri="{BB962C8B-B14F-4D97-AF65-F5344CB8AC3E}">
        <p14:creationId xmlns:p14="http://schemas.microsoft.com/office/powerpoint/2010/main" val="1800608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4"/>
          <p:cNvSpPr>
            <a:spLocks noGrp="1" noChangeArrowheads="1"/>
          </p:cNvSpPr>
          <p:nvPr>
            <p:ph type="title" idx="4294967295"/>
          </p:nvPr>
        </p:nvSpPr>
        <p:spPr/>
        <p:txBody>
          <a:bodyPr/>
          <a:lstStyle/>
          <a:p>
            <a:pPr eaLnBrk="1" hangingPunct="1"/>
            <a:r>
              <a:rPr lang="en-US" sz="2400" dirty="0"/>
              <a:t>Using an enumerated type: </a:t>
            </a:r>
            <a:br>
              <a:rPr lang="en-US" sz="2400" dirty="0"/>
            </a:br>
            <a:r>
              <a:rPr lang="en-US" sz="3600" dirty="0"/>
              <a:t>Comparison operators</a:t>
            </a:r>
            <a:endParaRPr lang="en-US" sz="2800" dirty="0"/>
          </a:p>
        </p:txBody>
      </p:sp>
      <p:sp>
        <p:nvSpPr>
          <p:cNvPr id="36866" name="Rectangle 3" descr="Rectangle: Click to edit Master text styles&#10;Second level&#10;Third level&#10;Fourth level&#10;Fifth level"/>
          <p:cNvSpPr txBox="1">
            <a:spLocks noChangeArrowheads="1"/>
          </p:cNvSpPr>
          <p:nvPr/>
        </p:nvSpPr>
        <p:spPr bwMode="auto">
          <a:xfrm>
            <a:off x="791470" y="1552575"/>
            <a:ext cx="8017680" cy="4508500"/>
          </a:xfrm>
          <a:prstGeom prst="rect">
            <a:avLst/>
          </a:prstGeom>
          <a:noFill/>
          <a:ln w="9525">
            <a:noFill/>
            <a:miter lim="800000"/>
            <a:headEnd/>
            <a:tailEnd/>
          </a:ln>
        </p:spPr>
        <p:txBody>
          <a:bodyPr/>
          <a:lstStyle/>
          <a:p>
            <a:pPr marL="0" marR="0">
              <a:lnSpc>
                <a:spcPct val="100000"/>
              </a:lnSpc>
              <a:spcBef>
                <a:spcPts val="0"/>
              </a:spcBef>
              <a:spcAft>
                <a:spcPts val="0"/>
              </a:spcAft>
              <a:buNone/>
            </a:pPr>
            <a:r>
              <a:rPr lang="en-US" b="1" dirty="0">
                <a:latin typeface="Courier New"/>
                <a:ea typeface="Calibri"/>
                <a:cs typeface="Times New Roman"/>
              </a:rPr>
              <a:t>function</a:t>
            </a:r>
            <a:r>
              <a:rPr lang="en-US" dirty="0">
                <a:latin typeface="Courier New"/>
                <a:ea typeface="Calibri"/>
                <a:cs typeface="Times New Roman"/>
              </a:rPr>
              <a:t> </a:t>
            </a:r>
            <a:r>
              <a:rPr lang="en-US" dirty="0" err="1">
                <a:latin typeface="Courier New"/>
                <a:ea typeface="Calibri"/>
                <a:cs typeface="Times New Roman"/>
              </a:rPr>
              <a:t>Bool</a:t>
            </a:r>
            <a:r>
              <a:rPr lang="en-US" dirty="0">
                <a:latin typeface="Courier New"/>
                <a:ea typeface="Calibri"/>
                <a:cs typeface="Times New Roman"/>
              </a:rPr>
              <a:t> </a:t>
            </a:r>
            <a:r>
              <a:rPr lang="en-US" dirty="0" err="1">
                <a:solidFill>
                  <a:srgbClr val="FF0000"/>
                </a:solidFill>
                <a:latin typeface="Courier New"/>
                <a:ea typeface="Calibri"/>
                <a:cs typeface="Times New Roman"/>
              </a:rPr>
              <a:t>aluBr</a:t>
            </a:r>
            <a:r>
              <a:rPr lang="en-US" dirty="0">
                <a:latin typeface="Courier New"/>
                <a:ea typeface="Calibri"/>
                <a:cs typeface="Times New Roman"/>
              </a:rPr>
              <a:t>(Data a, Data b, </a:t>
            </a:r>
            <a:r>
              <a:rPr lang="en-US" dirty="0" err="1">
                <a:latin typeface="Courier New"/>
                <a:ea typeface="Calibri"/>
                <a:cs typeface="Times New Roman"/>
              </a:rPr>
              <a:t>BrFunc</a:t>
            </a:r>
            <a:r>
              <a:rPr lang="en-US" dirty="0">
                <a:latin typeface="Courier New"/>
                <a:ea typeface="Calibri"/>
                <a:cs typeface="Times New Roman"/>
              </a:rPr>
              <a:t> </a:t>
            </a:r>
            <a:r>
              <a:rPr lang="en-US" dirty="0" err="1">
                <a:latin typeface="Courier New"/>
                <a:ea typeface="Calibri"/>
                <a:cs typeface="Times New Roman"/>
              </a:rPr>
              <a:t>brFunc</a:t>
            </a:r>
            <a:r>
              <a:rPr lang="en-US" dirty="0">
                <a:latin typeface="Courier New"/>
                <a:ea typeface="Calibri"/>
                <a:cs typeface="Times New Roman"/>
              </a:rPr>
              <a:t>);</a:t>
            </a:r>
            <a:endParaRPr lang="en-US" dirty="0">
              <a:latin typeface="Consolas"/>
              <a:ea typeface="Calibri"/>
              <a:cs typeface="Times New Roman"/>
            </a:endParaRPr>
          </a:p>
          <a:p>
            <a:pPr marL="0" marR="0">
              <a:lnSpc>
                <a:spcPct val="100000"/>
              </a:lnSpc>
              <a:spcBef>
                <a:spcPts val="0"/>
              </a:spcBef>
              <a:spcAft>
                <a:spcPts val="0"/>
              </a:spcAft>
            </a:pPr>
            <a:r>
              <a:rPr lang="en-US" dirty="0">
                <a:latin typeface="Courier New"/>
                <a:ea typeface="Calibri"/>
                <a:cs typeface="Times New Roman"/>
              </a:rPr>
              <a:t>  </a:t>
            </a:r>
            <a:r>
              <a:rPr lang="en-US" dirty="0" err="1">
                <a:latin typeface="Courier New"/>
                <a:ea typeface="Calibri"/>
                <a:cs typeface="Times New Roman"/>
              </a:rPr>
              <a:t>Bool</a:t>
            </a:r>
            <a:r>
              <a:rPr lang="en-US" dirty="0">
                <a:latin typeface="Courier New"/>
                <a:ea typeface="Calibri"/>
                <a:cs typeface="Times New Roman"/>
              </a:rPr>
              <a:t> </a:t>
            </a:r>
            <a:r>
              <a:rPr lang="en-US" dirty="0" err="1">
                <a:latin typeface="Courier New"/>
                <a:ea typeface="Calibri"/>
                <a:cs typeface="Times New Roman"/>
              </a:rPr>
              <a:t>brTaken</a:t>
            </a:r>
            <a:r>
              <a:rPr lang="en-US" dirty="0">
                <a:latin typeface="Courier New"/>
                <a:ea typeface="Calibri"/>
                <a:cs typeface="Times New Roman"/>
              </a:rPr>
              <a:t> = </a:t>
            </a:r>
            <a:r>
              <a:rPr lang="en-US" b="1" dirty="0">
                <a:latin typeface="Courier New"/>
                <a:ea typeface="Calibri"/>
                <a:cs typeface="Times New Roman"/>
              </a:rPr>
              <a:t>case</a:t>
            </a:r>
            <a:r>
              <a:rPr lang="en-US" dirty="0">
                <a:latin typeface="Courier New"/>
                <a:ea typeface="Calibri"/>
                <a:cs typeface="Times New Roman"/>
              </a:rPr>
              <a:t>(</a:t>
            </a:r>
            <a:r>
              <a:rPr lang="en-US" dirty="0" err="1">
                <a:latin typeface="Courier New"/>
                <a:ea typeface="Calibri"/>
                <a:cs typeface="Times New Roman"/>
              </a:rPr>
              <a:t>brFunc</a:t>
            </a:r>
            <a:r>
              <a:rPr lang="en-US" dirty="0">
                <a:latin typeface="Courier New"/>
                <a:ea typeface="Calibri"/>
                <a:cs typeface="Times New Roman"/>
              </a:rPr>
              <a:t>)</a:t>
            </a:r>
            <a:endParaRPr lang="en-US" dirty="0">
              <a:latin typeface="Consolas"/>
              <a:ea typeface="Calibri"/>
              <a:cs typeface="Times New Roman"/>
            </a:endParaRPr>
          </a:p>
          <a:p>
            <a:pPr marL="0" marR="0">
              <a:lnSpc>
                <a:spcPct val="100000"/>
              </a:lnSpc>
              <a:spcBef>
                <a:spcPts val="0"/>
              </a:spcBef>
              <a:spcAft>
                <a:spcPts val="0"/>
              </a:spcAft>
            </a:pPr>
            <a:r>
              <a:rPr lang="en-US" dirty="0">
                <a:latin typeface="Courier New"/>
                <a:ea typeface="Calibri"/>
                <a:cs typeface="Times New Roman"/>
              </a:rPr>
              <a:t>    </a:t>
            </a:r>
            <a:r>
              <a:rPr lang="en-US" dirty="0" err="1">
                <a:latin typeface="Courier New"/>
                <a:ea typeface="Calibri"/>
                <a:cs typeface="Times New Roman"/>
              </a:rPr>
              <a:t>Eq</a:t>
            </a:r>
            <a:r>
              <a:rPr lang="en-US" dirty="0">
                <a:latin typeface="Courier New"/>
                <a:ea typeface="Calibri"/>
                <a:cs typeface="Times New Roman"/>
              </a:rPr>
              <a:t>  : (a == b);</a:t>
            </a:r>
            <a:endParaRPr lang="en-US" dirty="0">
              <a:latin typeface="Consolas"/>
              <a:ea typeface="Calibri"/>
              <a:cs typeface="Times New Roman"/>
            </a:endParaRPr>
          </a:p>
          <a:p>
            <a:pPr marL="0" marR="0">
              <a:lnSpc>
                <a:spcPct val="100000"/>
              </a:lnSpc>
              <a:spcBef>
                <a:spcPts val="0"/>
              </a:spcBef>
              <a:spcAft>
                <a:spcPts val="0"/>
              </a:spcAft>
            </a:pPr>
            <a:r>
              <a:rPr lang="en-US" dirty="0">
                <a:latin typeface="Courier New"/>
                <a:ea typeface="Calibri"/>
                <a:cs typeface="Times New Roman"/>
              </a:rPr>
              <a:t>    </a:t>
            </a:r>
            <a:r>
              <a:rPr lang="en-US" dirty="0" err="1">
                <a:latin typeface="Courier New"/>
                <a:ea typeface="Calibri"/>
                <a:cs typeface="Times New Roman"/>
              </a:rPr>
              <a:t>Neq</a:t>
            </a:r>
            <a:r>
              <a:rPr lang="en-US" dirty="0">
                <a:latin typeface="Courier New"/>
                <a:ea typeface="Calibri"/>
                <a:cs typeface="Times New Roman"/>
              </a:rPr>
              <a:t> : (a != b);</a:t>
            </a:r>
            <a:endParaRPr lang="en-US" dirty="0">
              <a:latin typeface="Consolas"/>
              <a:ea typeface="Calibri"/>
              <a:cs typeface="Times New Roman"/>
            </a:endParaRPr>
          </a:p>
          <a:p>
            <a:pPr marL="0" marR="0">
              <a:lnSpc>
                <a:spcPct val="100000"/>
              </a:lnSpc>
              <a:spcBef>
                <a:spcPts val="0"/>
              </a:spcBef>
              <a:spcAft>
                <a:spcPts val="0"/>
              </a:spcAft>
            </a:pPr>
            <a:r>
              <a:rPr lang="en-US" dirty="0">
                <a:latin typeface="Courier New"/>
                <a:ea typeface="Calibri"/>
                <a:cs typeface="Times New Roman"/>
              </a:rPr>
              <a:t>    Le  : </a:t>
            </a:r>
            <a:r>
              <a:rPr lang="en-US" dirty="0" err="1">
                <a:latin typeface="Courier New"/>
                <a:ea typeface="Calibri"/>
                <a:cs typeface="Times New Roman"/>
              </a:rPr>
              <a:t>signedLE</a:t>
            </a:r>
            <a:r>
              <a:rPr lang="en-US" dirty="0">
                <a:latin typeface="Courier New"/>
                <a:ea typeface="Calibri"/>
                <a:cs typeface="Times New Roman"/>
              </a:rPr>
              <a:t>(</a:t>
            </a:r>
            <a:r>
              <a:rPr lang="en-US" dirty="0" err="1">
                <a:latin typeface="Courier New"/>
                <a:ea typeface="Calibri"/>
                <a:cs typeface="Times New Roman"/>
              </a:rPr>
              <a:t>a,b</a:t>
            </a:r>
            <a:r>
              <a:rPr lang="en-US" dirty="0">
                <a:latin typeface="Courier New"/>
                <a:ea typeface="Calibri"/>
                <a:cs typeface="Times New Roman"/>
              </a:rPr>
              <a:t>);</a:t>
            </a:r>
            <a:endParaRPr lang="en-US" dirty="0">
              <a:latin typeface="Consolas"/>
              <a:ea typeface="Calibri"/>
              <a:cs typeface="Times New Roman"/>
            </a:endParaRPr>
          </a:p>
          <a:p>
            <a:pPr marL="0" marR="0">
              <a:lnSpc>
                <a:spcPct val="100000"/>
              </a:lnSpc>
              <a:spcBef>
                <a:spcPts val="0"/>
              </a:spcBef>
              <a:spcAft>
                <a:spcPts val="0"/>
              </a:spcAft>
            </a:pPr>
            <a:r>
              <a:rPr lang="en-US" dirty="0">
                <a:latin typeface="Courier New"/>
                <a:ea typeface="Calibri"/>
                <a:cs typeface="Times New Roman"/>
              </a:rPr>
              <a:t>    Lt  : </a:t>
            </a:r>
            <a:r>
              <a:rPr lang="en-US" dirty="0" err="1">
                <a:latin typeface="Courier New"/>
                <a:ea typeface="Calibri"/>
                <a:cs typeface="Times New Roman"/>
              </a:rPr>
              <a:t>signedLT</a:t>
            </a:r>
            <a:r>
              <a:rPr lang="en-US" dirty="0">
                <a:latin typeface="Courier New"/>
                <a:ea typeface="Calibri"/>
                <a:cs typeface="Times New Roman"/>
              </a:rPr>
              <a:t>(</a:t>
            </a:r>
            <a:r>
              <a:rPr lang="en-US" dirty="0" err="1">
                <a:latin typeface="Courier New"/>
                <a:ea typeface="Calibri"/>
                <a:cs typeface="Times New Roman"/>
              </a:rPr>
              <a:t>a,b</a:t>
            </a:r>
            <a:r>
              <a:rPr lang="en-US" dirty="0">
                <a:latin typeface="Courier New"/>
                <a:ea typeface="Calibri"/>
                <a:cs typeface="Times New Roman"/>
              </a:rPr>
              <a:t>);</a:t>
            </a:r>
            <a:endParaRPr lang="en-US" dirty="0">
              <a:latin typeface="Consolas"/>
              <a:ea typeface="Calibri"/>
              <a:cs typeface="Times New Roman"/>
            </a:endParaRPr>
          </a:p>
          <a:p>
            <a:pPr marL="0" marR="0">
              <a:lnSpc>
                <a:spcPct val="100000"/>
              </a:lnSpc>
              <a:spcBef>
                <a:spcPts val="0"/>
              </a:spcBef>
              <a:spcAft>
                <a:spcPts val="0"/>
              </a:spcAft>
            </a:pPr>
            <a:r>
              <a:rPr lang="en-US" dirty="0">
                <a:latin typeface="Courier New"/>
                <a:ea typeface="Calibri"/>
                <a:cs typeface="Times New Roman"/>
              </a:rPr>
              <a:t>    Ge  : </a:t>
            </a:r>
            <a:r>
              <a:rPr lang="en-US" dirty="0" err="1">
                <a:latin typeface="Courier New"/>
                <a:ea typeface="Calibri"/>
                <a:cs typeface="Times New Roman"/>
              </a:rPr>
              <a:t>signedGE</a:t>
            </a:r>
            <a:r>
              <a:rPr lang="en-US" dirty="0">
                <a:latin typeface="Courier New"/>
                <a:ea typeface="Calibri"/>
                <a:cs typeface="Times New Roman"/>
              </a:rPr>
              <a:t>(</a:t>
            </a:r>
            <a:r>
              <a:rPr lang="en-US" dirty="0" err="1">
                <a:latin typeface="Courier New"/>
                <a:ea typeface="Calibri"/>
                <a:cs typeface="Times New Roman"/>
              </a:rPr>
              <a:t>a,b</a:t>
            </a:r>
            <a:r>
              <a:rPr lang="en-US" dirty="0">
                <a:latin typeface="Courier New"/>
                <a:ea typeface="Calibri"/>
                <a:cs typeface="Times New Roman"/>
              </a:rPr>
              <a:t>);</a:t>
            </a:r>
            <a:endParaRPr lang="en-US" dirty="0">
              <a:latin typeface="Consolas"/>
              <a:ea typeface="Calibri"/>
              <a:cs typeface="Times New Roman"/>
            </a:endParaRPr>
          </a:p>
          <a:p>
            <a:pPr marL="0" marR="0">
              <a:lnSpc>
                <a:spcPct val="100000"/>
              </a:lnSpc>
              <a:spcBef>
                <a:spcPts val="0"/>
              </a:spcBef>
              <a:spcAft>
                <a:spcPts val="0"/>
              </a:spcAft>
            </a:pPr>
            <a:r>
              <a:rPr lang="en-US" dirty="0">
                <a:latin typeface="Courier New"/>
                <a:ea typeface="Calibri"/>
                <a:cs typeface="Times New Roman"/>
              </a:rPr>
              <a:t>    Gt  : </a:t>
            </a:r>
            <a:r>
              <a:rPr lang="en-US" dirty="0" err="1">
                <a:latin typeface="Courier New"/>
                <a:ea typeface="Calibri"/>
                <a:cs typeface="Times New Roman"/>
              </a:rPr>
              <a:t>signedGT</a:t>
            </a:r>
            <a:r>
              <a:rPr lang="en-US" dirty="0">
                <a:latin typeface="Courier New"/>
                <a:ea typeface="Calibri"/>
                <a:cs typeface="Times New Roman"/>
              </a:rPr>
              <a:t>(</a:t>
            </a:r>
            <a:r>
              <a:rPr lang="en-US" dirty="0" err="1">
                <a:latin typeface="Courier New"/>
                <a:ea typeface="Calibri"/>
                <a:cs typeface="Times New Roman"/>
              </a:rPr>
              <a:t>a,b</a:t>
            </a:r>
            <a:r>
              <a:rPr lang="en-US" dirty="0">
                <a:latin typeface="Courier New"/>
                <a:ea typeface="Calibri"/>
                <a:cs typeface="Times New Roman"/>
              </a:rPr>
              <a:t>);</a:t>
            </a:r>
            <a:endParaRPr lang="en-US" dirty="0">
              <a:latin typeface="Consolas"/>
              <a:ea typeface="Calibri"/>
              <a:cs typeface="Times New Roman"/>
            </a:endParaRPr>
          </a:p>
          <a:p>
            <a:pPr marL="0" marR="0">
              <a:lnSpc>
                <a:spcPct val="100000"/>
              </a:lnSpc>
              <a:spcBef>
                <a:spcPts val="0"/>
              </a:spcBef>
              <a:spcAft>
                <a:spcPts val="0"/>
              </a:spcAft>
            </a:pPr>
            <a:r>
              <a:rPr lang="en-US" dirty="0">
                <a:latin typeface="Courier New"/>
                <a:ea typeface="Calibri"/>
                <a:cs typeface="Times New Roman"/>
              </a:rPr>
              <a:t>    AT  : True;</a:t>
            </a:r>
            <a:endParaRPr lang="en-US" dirty="0">
              <a:latin typeface="Consolas"/>
              <a:ea typeface="Calibri"/>
              <a:cs typeface="Times New Roman"/>
            </a:endParaRPr>
          </a:p>
          <a:p>
            <a:pPr marL="0" marR="0">
              <a:lnSpc>
                <a:spcPct val="100000"/>
              </a:lnSpc>
              <a:spcBef>
                <a:spcPts val="0"/>
              </a:spcBef>
              <a:spcAft>
                <a:spcPts val="0"/>
              </a:spcAft>
            </a:pPr>
            <a:r>
              <a:rPr lang="en-US" dirty="0">
                <a:latin typeface="Courier New"/>
                <a:ea typeface="Calibri"/>
                <a:cs typeface="Times New Roman"/>
              </a:rPr>
              <a:t>    NT  : False;</a:t>
            </a:r>
            <a:endParaRPr lang="en-US" dirty="0">
              <a:latin typeface="Consolas"/>
              <a:ea typeface="Calibri"/>
              <a:cs typeface="Times New Roman"/>
            </a:endParaRPr>
          </a:p>
          <a:p>
            <a:pPr marL="0" marR="0">
              <a:lnSpc>
                <a:spcPct val="100000"/>
              </a:lnSpc>
              <a:spcBef>
                <a:spcPts val="0"/>
              </a:spcBef>
              <a:spcAft>
                <a:spcPts val="0"/>
              </a:spcAft>
            </a:pPr>
            <a:r>
              <a:rPr lang="en-US" dirty="0">
                <a:latin typeface="Courier New"/>
                <a:ea typeface="Calibri"/>
                <a:cs typeface="Times New Roman"/>
              </a:rPr>
              <a:t>  </a:t>
            </a:r>
            <a:r>
              <a:rPr lang="en-US" b="1" dirty="0" err="1">
                <a:latin typeface="Courier New"/>
                <a:ea typeface="Calibri"/>
                <a:cs typeface="Times New Roman"/>
              </a:rPr>
              <a:t>endcase</a:t>
            </a:r>
            <a:r>
              <a:rPr lang="en-US" dirty="0">
                <a:latin typeface="Courier New"/>
                <a:ea typeface="Calibri"/>
                <a:cs typeface="Times New Roman"/>
              </a:rPr>
              <a:t>;</a:t>
            </a:r>
            <a:endParaRPr lang="en-US" dirty="0">
              <a:latin typeface="Consolas"/>
              <a:ea typeface="Calibri"/>
              <a:cs typeface="Times New Roman"/>
            </a:endParaRPr>
          </a:p>
          <a:p>
            <a:pPr marL="0" marR="0">
              <a:lnSpc>
                <a:spcPct val="100000"/>
              </a:lnSpc>
              <a:spcBef>
                <a:spcPts val="0"/>
              </a:spcBef>
              <a:spcAft>
                <a:spcPts val="0"/>
              </a:spcAft>
            </a:pPr>
            <a:r>
              <a:rPr lang="en-US" dirty="0">
                <a:latin typeface="Courier New"/>
                <a:ea typeface="Calibri"/>
                <a:cs typeface="Times New Roman"/>
              </a:rPr>
              <a:t>  </a:t>
            </a:r>
            <a:r>
              <a:rPr lang="en-US" b="1" dirty="0">
                <a:latin typeface="Courier New"/>
                <a:ea typeface="Calibri"/>
                <a:cs typeface="Times New Roman"/>
              </a:rPr>
              <a:t>return</a:t>
            </a:r>
            <a:r>
              <a:rPr lang="en-US" dirty="0">
                <a:latin typeface="Courier New"/>
                <a:ea typeface="Calibri"/>
                <a:cs typeface="Times New Roman"/>
              </a:rPr>
              <a:t> </a:t>
            </a:r>
            <a:r>
              <a:rPr lang="en-US" dirty="0" err="1">
                <a:latin typeface="Courier New"/>
                <a:ea typeface="Calibri"/>
                <a:cs typeface="Times New Roman"/>
              </a:rPr>
              <a:t>brTaken</a:t>
            </a:r>
            <a:r>
              <a:rPr lang="en-US" dirty="0">
                <a:latin typeface="Courier New"/>
                <a:ea typeface="Calibri"/>
                <a:cs typeface="Times New Roman"/>
              </a:rPr>
              <a:t>;</a:t>
            </a:r>
            <a:endParaRPr lang="en-US" dirty="0">
              <a:latin typeface="Consolas"/>
              <a:ea typeface="Calibri"/>
              <a:cs typeface="Times New Roman"/>
            </a:endParaRPr>
          </a:p>
          <a:p>
            <a:pPr marL="0" marR="0">
              <a:lnSpc>
                <a:spcPct val="100000"/>
              </a:lnSpc>
              <a:spcBef>
                <a:spcPts val="0"/>
              </a:spcBef>
              <a:spcAft>
                <a:spcPts val="0"/>
              </a:spcAft>
            </a:pPr>
            <a:r>
              <a:rPr lang="en-US" b="1" dirty="0" err="1">
                <a:latin typeface="Courier New"/>
                <a:ea typeface="Calibri"/>
                <a:cs typeface="Times New Roman"/>
              </a:rPr>
              <a:t>endfunction</a:t>
            </a:r>
            <a:endParaRPr lang="en-US" b="1" dirty="0">
              <a:effectLst/>
              <a:latin typeface="Consolas"/>
              <a:ea typeface="Calibri"/>
              <a:cs typeface="Times New Roman"/>
            </a:endParaRPr>
          </a:p>
        </p:txBody>
      </p:sp>
      <p:sp>
        <p:nvSpPr>
          <p:cNvPr id="3" name="Date Placeholder 2">
            <a:extLst>
              <a:ext uri="{FF2B5EF4-FFF2-40B4-BE49-F238E27FC236}">
                <a16:creationId xmlns:a16="http://schemas.microsoft.com/office/drawing/2014/main" id="{B3A3F259-C288-58F3-A74C-A428E93A5230}"/>
              </a:ext>
            </a:extLst>
          </p:cNvPr>
          <p:cNvSpPr>
            <a:spLocks noGrp="1"/>
          </p:cNvSpPr>
          <p:nvPr>
            <p:ph type="dt" sz="half" idx="2"/>
          </p:nvPr>
        </p:nvSpPr>
        <p:spPr/>
        <p:txBody>
          <a:bodyPr/>
          <a:lstStyle/>
          <a:p>
            <a:pPr>
              <a:buFont typeface="Wingdings" pitchFamily="-96" charset="2"/>
              <a:buNone/>
              <a:defRPr/>
            </a:pPr>
            <a:r>
              <a:rPr lang="en-US"/>
              <a:t>February 6, 2024</a:t>
            </a:r>
            <a:endParaRPr lang="en-US" dirty="0"/>
          </a:p>
        </p:txBody>
      </p:sp>
      <p:sp>
        <p:nvSpPr>
          <p:cNvPr id="5" name="Footer Placeholder 4">
            <a:extLst>
              <a:ext uri="{FF2B5EF4-FFF2-40B4-BE49-F238E27FC236}">
                <a16:creationId xmlns:a16="http://schemas.microsoft.com/office/drawing/2014/main" id="{29A53115-1199-564F-8282-CCF35C740CED}"/>
              </a:ext>
            </a:extLst>
          </p:cNvPr>
          <p:cNvSpPr>
            <a:spLocks noGrp="1"/>
          </p:cNvSpPr>
          <p:nvPr>
            <p:ph type="ftr" sz="quarter" idx="3"/>
          </p:nvPr>
        </p:nvSpPr>
        <p:spPr/>
        <p:txBody>
          <a:bodyPr/>
          <a:lstStyle/>
          <a:p>
            <a:pPr>
              <a:buFont typeface="Wingdings" pitchFamily="-96" charset="2"/>
              <a:buNone/>
              <a:defRPr/>
            </a:pPr>
            <a:r>
              <a:rPr lang="en-US"/>
              <a:t>6.1920</a:t>
            </a:r>
            <a:endParaRPr lang="en-US" dirty="0"/>
          </a:p>
        </p:txBody>
      </p:sp>
      <p:sp>
        <p:nvSpPr>
          <p:cNvPr id="6" name="Slide Number Placeholder 5">
            <a:extLst>
              <a:ext uri="{FF2B5EF4-FFF2-40B4-BE49-F238E27FC236}">
                <a16:creationId xmlns:a16="http://schemas.microsoft.com/office/drawing/2014/main" id="{1C9F89CF-08A0-A092-AD14-3747A0D4725A}"/>
              </a:ext>
            </a:extLst>
          </p:cNvPr>
          <p:cNvSpPr>
            <a:spLocks noGrp="1"/>
          </p:cNvSpPr>
          <p:nvPr>
            <p:ph type="sldNum" sz="quarter" idx="4"/>
          </p:nvPr>
        </p:nvSpPr>
        <p:spPr/>
        <p:txBody>
          <a:bodyPr/>
          <a:lstStyle/>
          <a:p>
            <a:pPr>
              <a:defRPr/>
            </a:pPr>
            <a:r>
              <a:rPr lang="en-US"/>
              <a:t>L01-</a:t>
            </a:r>
            <a:fld id="{22704540-D8BF-43FA-8BB3-56C1EB556762}" type="slidenum">
              <a:rPr lang="en-US" smtClean="0"/>
              <a:pPr>
                <a:defRPr/>
              </a:pPr>
              <a:t>19</a:t>
            </a:fld>
            <a:endParaRPr lang="en-US" dirty="0"/>
          </a:p>
        </p:txBody>
      </p:sp>
    </p:spTree>
    <p:extLst>
      <p:ext uri="{BB962C8B-B14F-4D97-AF65-F5344CB8AC3E}">
        <p14:creationId xmlns:p14="http://schemas.microsoft.com/office/powerpoint/2010/main" val="27849298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3" name="Rectangle 1"/>
          <p:cNvSpPr>
            <a:spLocks noGrp="1" noChangeArrowheads="1"/>
          </p:cNvSpPr>
          <p:nvPr>
            <p:ph type="title"/>
          </p:nvPr>
        </p:nvSpPr>
        <p:spPr/>
        <p:txBody>
          <a:bodyPr lIns="0" tIns="0" rIns="0" bIns="0" anchor="t"/>
          <a:lstStyle/>
          <a:p>
            <a:pPr algn="l">
              <a:lnSpc>
                <a:spcPct val="95000"/>
              </a:lnSpc>
            </a:pPr>
            <a:r>
              <a:rPr lang="en-US" dirty="0">
                <a:latin typeface="+mn-lt"/>
              </a:rPr>
              <a:t>6.1920 Course Staff</a:t>
            </a:r>
          </a:p>
        </p:txBody>
      </p:sp>
      <p:pic>
        <p:nvPicPr>
          <p:cNvPr id="3081" name="Picture 9"/>
          <p:cNvPicPr>
            <a:picLocks noChangeAspect="1" noChangeArrowheads="1"/>
          </p:cNvPicPr>
          <p:nvPr/>
        </p:nvPicPr>
        <p:blipFill rotWithShape="1">
          <a:blip r:embed="rId2">
            <a:extLst>
              <a:ext uri="{28A0092B-C50C-407E-A947-70E740481C1C}">
                <a14:useLocalDpi xmlns:a14="http://schemas.microsoft.com/office/drawing/2010/main" val="0"/>
              </a:ext>
            </a:extLst>
          </a:blip>
          <a:srcRect l="5344" r="5344" b="4039"/>
          <a:stretch/>
        </p:blipFill>
        <p:spPr bwMode="auto">
          <a:xfrm>
            <a:off x="7050507" y="1324847"/>
            <a:ext cx="1512142" cy="1624705"/>
          </a:xfrm>
          <a:prstGeom prst="rect">
            <a:avLst/>
          </a:prstGeom>
          <a:noFill/>
        </p:spPr>
      </p:pic>
      <p:sp>
        <p:nvSpPr>
          <p:cNvPr id="3082" name="Text Box 10"/>
          <p:cNvSpPr txBox="1">
            <a:spLocks noChangeArrowheads="1"/>
          </p:cNvSpPr>
          <p:nvPr/>
        </p:nvSpPr>
        <p:spPr bwMode="auto">
          <a:xfrm>
            <a:off x="2591575" y="993375"/>
            <a:ext cx="2105398" cy="292388"/>
          </a:xfrm>
          <a:prstGeom prst="rect">
            <a:avLst/>
          </a:prstGeom>
          <a:noFill/>
          <a:ln w="9525">
            <a:noFill/>
            <a:miter lim="800000"/>
            <a:headEnd/>
            <a:tailEnd/>
          </a:ln>
          <a:effectLst/>
        </p:spPr>
        <p:txBody>
          <a:bodyPr wrap="square" lIns="0" tIns="0" rIns="0" bIns="0">
            <a:spAutoFit/>
          </a:bodyPr>
          <a:lstStyle/>
          <a:p>
            <a:pPr algn="ctr">
              <a:lnSpc>
                <a:spcPct val="95000"/>
              </a:lnSpc>
              <a:buNone/>
            </a:pPr>
            <a:r>
              <a:rPr lang="en-US" dirty="0">
                <a:latin typeface="+mn-lt"/>
              </a:rPr>
              <a:t>Instructors</a:t>
            </a:r>
          </a:p>
        </p:txBody>
      </p:sp>
      <p:sp>
        <p:nvSpPr>
          <p:cNvPr id="3087" name="Text Box 15"/>
          <p:cNvSpPr txBox="1">
            <a:spLocks noChangeArrowheads="1"/>
          </p:cNvSpPr>
          <p:nvPr/>
        </p:nvSpPr>
        <p:spPr bwMode="auto">
          <a:xfrm>
            <a:off x="6720426" y="2978823"/>
            <a:ext cx="2230279" cy="467820"/>
          </a:xfrm>
          <a:prstGeom prst="rect">
            <a:avLst/>
          </a:prstGeom>
          <a:noFill/>
          <a:ln w="9525">
            <a:noFill/>
            <a:miter lim="800000"/>
            <a:headEnd/>
            <a:tailEnd/>
          </a:ln>
          <a:effectLst/>
        </p:spPr>
        <p:txBody>
          <a:bodyPr lIns="0" tIns="0" rIns="0" bIns="0">
            <a:spAutoFit/>
          </a:bodyPr>
          <a:lstStyle/>
          <a:p>
            <a:pPr algn="ctr">
              <a:lnSpc>
                <a:spcPct val="95000"/>
              </a:lnSpc>
              <a:buNone/>
            </a:pPr>
            <a:r>
              <a:rPr lang="en-US" sz="1700" dirty="0">
                <a:solidFill>
                  <a:srgbClr val="000000"/>
                </a:solidFill>
                <a:latin typeface="+mn-lt"/>
              </a:rPr>
              <a:t>Sally Lee</a:t>
            </a:r>
            <a:r>
              <a:rPr lang="en-US" dirty="0">
                <a:latin typeface="+mn-lt"/>
              </a:rPr>
              <a:t> </a:t>
            </a:r>
            <a:r>
              <a:rPr lang="en-US" sz="1200" dirty="0">
                <a:solidFill>
                  <a:srgbClr val="000000"/>
                </a:solidFill>
                <a:latin typeface="+mn-lt"/>
              </a:rPr>
              <a:t>sally@csail.mit.edu</a:t>
            </a:r>
          </a:p>
        </p:txBody>
      </p:sp>
      <p:sp>
        <p:nvSpPr>
          <p:cNvPr id="3088" name="Text Box 16"/>
          <p:cNvSpPr txBox="1">
            <a:spLocks noChangeArrowheads="1"/>
          </p:cNvSpPr>
          <p:nvPr/>
        </p:nvSpPr>
        <p:spPr bwMode="auto">
          <a:xfrm>
            <a:off x="4379933" y="2988665"/>
            <a:ext cx="2230279" cy="645561"/>
          </a:xfrm>
          <a:prstGeom prst="rect">
            <a:avLst/>
          </a:prstGeom>
          <a:noFill/>
          <a:ln w="9525">
            <a:noFill/>
            <a:miter lim="800000"/>
            <a:headEnd/>
            <a:tailEnd/>
          </a:ln>
          <a:effectLst/>
        </p:spPr>
        <p:txBody>
          <a:bodyPr lIns="0" tIns="0" rIns="0" bIns="0">
            <a:spAutoFit/>
          </a:bodyPr>
          <a:lstStyle/>
          <a:p>
            <a:pPr algn="ctr">
              <a:lnSpc>
                <a:spcPct val="95000"/>
              </a:lnSpc>
              <a:buNone/>
            </a:pPr>
            <a:r>
              <a:rPr lang="en-US" sz="1700" dirty="0">
                <a:solidFill>
                  <a:srgbClr val="000000"/>
                </a:solidFill>
                <a:latin typeface="+mn-lt"/>
              </a:rPr>
              <a:t>Thomas </a:t>
            </a:r>
            <a:r>
              <a:rPr lang="en-US" sz="1700" dirty="0" err="1">
                <a:solidFill>
                  <a:srgbClr val="000000"/>
                </a:solidFill>
                <a:latin typeface="+mn-lt"/>
              </a:rPr>
              <a:t>Bourgeat</a:t>
            </a:r>
            <a:r>
              <a:rPr lang="en-US" sz="1700" dirty="0">
                <a:solidFill>
                  <a:srgbClr val="000000"/>
                </a:solidFill>
                <a:latin typeface="+mn-lt"/>
              </a:rPr>
              <a:t> </a:t>
            </a:r>
            <a:r>
              <a:rPr lang="en-US" sz="1200" dirty="0">
                <a:solidFill>
                  <a:srgbClr val="000000"/>
                </a:solidFill>
                <a:latin typeface="+mn-lt"/>
              </a:rPr>
              <a:t>thomas.bourgeat@epfl.ch</a:t>
            </a:r>
          </a:p>
          <a:p>
            <a:pPr algn="ctr">
              <a:lnSpc>
                <a:spcPct val="95000"/>
              </a:lnSpc>
              <a:buNone/>
            </a:pPr>
            <a:endParaRPr lang="en-US" sz="1200" dirty="0">
              <a:solidFill>
                <a:srgbClr val="000000"/>
              </a:solidFill>
              <a:latin typeface="+mn-lt"/>
            </a:endParaRPr>
          </a:p>
        </p:txBody>
      </p:sp>
      <p:sp>
        <p:nvSpPr>
          <p:cNvPr id="3090" name="Text Box 18"/>
          <p:cNvSpPr txBox="1">
            <a:spLocks noChangeArrowheads="1"/>
          </p:cNvSpPr>
          <p:nvPr/>
        </p:nvSpPr>
        <p:spPr bwMode="auto">
          <a:xfrm>
            <a:off x="909146" y="3548641"/>
            <a:ext cx="3069269" cy="292388"/>
          </a:xfrm>
          <a:prstGeom prst="rect">
            <a:avLst/>
          </a:prstGeom>
          <a:noFill/>
          <a:ln w="9525">
            <a:noFill/>
            <a:miter lim="800000"/>
            <a:headEnd/>
            <a:tailEnd/>
          </a:ln>
          <a:effectLst/>
        </p:spPr>
        <p:txBody>
          <a:bodyPr wrap="square" lIns="0" tIns="0" rIns="0" bIns="0">
            <a:spAutoFit/>
          </a:bodyPr>
          <a:lstStyle/>
          <a:p>
            <a:pPr algn="ctr">
              <a:lnSpc>
                <a:spcPct val="95000"/>
              </a:lnSpc>
              <a:buNone/>
            </a:pPr>
            <a:r>
              <a:rPr lang="en-US" dirty="0">
                <a:latin typeface="+mn-lt"/>
              </a:rPr>
              <a:t>Teaching Assistants</a:t>
            </a:r>
          </a:p>
        </p:txBody>
      </p:sp>
      <p:sp>
        <p:nvSpPr>
          <p:cNvPr id="3091" name="Text Box 19"/>
          <p:cNvSpPr txBox="1">
            <a:spLocks noChangeArrowheads="1"/>
          </p:cNvSpPr>
          <p:nvPr/>
        </p:nvSpPr>
        <p:spPr bwMode="auto">
          <a:xfrm>
            <a:off x="7382381" y="1028390"/>
            <a:ext cx="965532" cy="292388"/>
          </a:xfrm>
          <a:prstGeom prst="rect">
            <a:avLst/>
          </a:prstGeom>
          <a:noFill/>
          <a:ln w="9525">
            <a:noFill/>
            <a:miter lim="800000"/>
            <a:headEnd/>
            <a:tailEnd/>
          </a:ln>
          <a:effectLst/>
        </p:spPr>
        <p:txBody>
          <a:bodyPr wrap="square" lIns="0" tIns="0" rIns="0" bIns="0">
            <a:spAutoFit/>
          </a:bodyPr>
          <a:lstStyle/>
          <a:p>
            <a:pPr>
              <a:lnSpc>
                <a:spcPct val="95000"/>
              </a:lnSpc>
              <a:buNone/>
            </a:pPr>
            <a:r>
              <a:rPr lang="en-US" dirty="0">
                <a:latin typeface="+mn-lt"/>
              </a:rPr>
              <a:t>Admin</a:t>
            </a:r>
          </a:p>
        </p:txBody>
      </p:sp>
      <p:sp>
        <p:nvSpPr>
          <p:cNvPr id="6" name="TextBox 5"/>
          <p:cNvSpPr txBox="1"/>
          <p:nvPr/>
        </p:nvSpPr>
        <p:spPr>
          <a:xfrm>
            <a:off x="597549" y="5902730"/>
            <a:ext cx="8059480" cy="646331"/>
          </a:xfrm>
          <a:prstGeom prst="rect">
            <a:avLst/>
          </a:prstGeom>
          <a:noFill/>
          <a:ln>
            <a:solidFill>
              <a:schemeClr val="tx1"/>
            </a:solidFill>
          </a:ln>
        </p:spPr>
        <p:txBody>
          <a:bodyPr wrap="square" rtlCol="0">
            <a:spAutoFit/>
          </a:bodyPr>
          <a:lstStyle/>
          <a:p>
            <a:pPr>
              <a:buNone/>
            </a:pPr>
            <a:r>
              <a:rPr lang="en-US" dirty="0"/>
              <a:t>For most up-to-date information and handouts please consult Canvas</a:t>
            </a:r>
          </a:p>
        </p:txBody>
      </p:sp>
      <p:pic>
        <p:nvPicPr>
          <p:cNvPr id="3" name="Picture 2"/>
          <p:cNvPicPr>
            <a:picLocks noChangeAspect="1"/>
          </p:cNvPicPr>
          <p:nvPr/>
        </p:nvPicPr>
        <p:blipFill rotWithShape="1">
          <a:blip r:embed="rId3" cstate="print">
            <a:extLst>
              <a:ext uri="{28A0092B-C50C-407E-A947-70E740481C1C}">
                <a14:useLocalDpi xmlns:a14="http://schemas.microsoft.com/office/drawing/2010/main" val="0"/>
              </a:ext>
            </a:extLst>
          </a:blip>
          <a:srcRect l="10863" t="7682" r="8645" b="13219"/>
          <a:stretch/>
        </p:blipFill>
        <p:spPr>
          <a:xfrm>
            <a:off x="4833619" y="1322461"/>
            <a:ext cx="1322908" cy="1625950"/>
          </a:xfrm>
          <a:prstGeom prst="rect">
            <a:avLst/>
          </a:prstGeom>
        </p:spPr>
      </p:pic>
      <p:pic>
        <p:nvPicPr>
          <p:cNvPr id="2" name="Picture 1">
            <a:extLst>
              <a:ext uri="{FF2B5EF4-FFF2-40B4-BE49-F238E27FC236}">
                <a16:creationId xmlns:a16="http://schemas.microsoft.com/office/drawing/2014/main" id="{702D8A18-4817-A590-77B8-A2AD7650A8EF}"/>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b="17692"/>
          <a:stretch/>
        </p:blipFill>
        <p:spPr bwMode="auto">
          <a:xfrm>
            <a:off x="834363" y="1339151"/>
            <a:ext cx="1432076" cy="1571934"/>
          </a:xfrm>
          <a:prstGeom prst="rect">
            <a:avLst/>
          </a:prstGeom>
          <a:ln>
            <a:noFill/>
          </a:ln>
          <a:extLst>
            <a:ext uri="{53640926-AAD7-44D8-BBD7-CCE9431645EC}">
              <a14:shadowObscured xmlns:a14="http://schemas.microsoft.com/office/drawing/2010/main"/>
            </a:ext>
          </a:extLst>
        </p:spPr>
      </p:pic>
      <p:sp>
        <p:nvSpPr>
          <p:cNvPr id="13" name="TextBox 12">
            <a:extLst>
              <a:ext uri="{FF2B5EF4-FFF2-40B4-BE49-F238E27FC236}">
                <a16:creationId xmlns:a16="http://schemas.microsoft.com/office/drawing/2014/main" id="{0BC1B9F1-9F12-828B-2866-1526F1E499DF}"/>
              </a:ext>
            </a:extLst>
          </p:cNvPr>
          <p:cNvSpPr txBox="1"/>
          <p:nvPr/>
        </p:nvSpPr>
        <p:spPr>
          <a:xfrm>
            <a:off x="436047" y="5328632"/>
            <a:ext cx="2080778" cy="540148"/>
          </a:xfrm>
          <a:prstGeom prst="rect">
            <a:avLst/>
          </a:prstGeom>
          <a:noFill/>
        </p:spPr>
        <p:txBody>
          <a:bodyPr wrap="square" rtlCol="0">
            <a:spAutoFit/>
          </a:bodyPr>
          <a:lstStyle/>
          <a:p>
            <a:pPr algn="ctr">
              <a:buNone/>
            </a:pPr>
            <a:r>
              <a:rPr lang="en-US" sz="1700" b="0" i="0" dirty="0">
                <a:solidFill>
                  <a:srgbClr val="000000"/>
                </a:solidFill>
                <a:effectLst/>
                <a:latin typeface="+mn-lt"/>
              </a:rPr>
              <a:t>Martin Chan</a:t>
            </a:r>
          </a:p>
          <a:p>
            <a:pPr algn="ctr">
              <a:buNone/>
            </a:pPr>
            <a:r>
              <a:rPr lang="en-US" sz="1200" b="0" i="0" dirty="0" err="1">
                <a:solidFill>
                  <a:srgbClr val="000000"/>
                </a:solidFill>
                <a:effectLst/>
                <a:latin typeface="+mn-lt"/>
              </a:rPr>
              <a:t>martinch</a:t>
            </a:r>
            <a:r>
              <a:rPr lang="pl-PL" sz="1200" b="0" i="0" dirty="0">
                <a:solidFill>
                  <a:srgbClr val="000000"/>
                </a:solidFill>
                <a:effectLst/>
                <a:latin typeface="+mn-lt"/>
              </a:rPr>
              <a:t>@mit.edu</a:t>
            </a:r>
            <a:endParaRPr lang="en-US" sz="1200" dirty="0">
              <a:solidFill>
                <a:srgbClr val="000000"/>
              </a:solidFill>
              <a:latin typeface="+mn-lt"/>
            </a:endParaRPr>
          </a:p>
        </p:txBody>
      </p:sp>
      <p:sp>
        <p:nvSpPr>
          <p:cNvPr id="14" name="TextBox 13">
            <a:extLst>
              <a:ext uri="{FF2B5EF4-FFF2-40B4-BE49-F238E27FC236}">
                <a16:creationId xmlns:a16="http://schemas.microsoft.com/office/drawing/2014/main" id="{770675A7-0B2C-AFFF-4776-D657CE3D741E}"/>
              </a:ext>
            </a:extLst>
          </p:cNvPr>
          <p:cNvSpPr txBox="1"/>
          <p:nvPr/>
        </p:nvSpPr>
        <p:spPr>
          <a:xfrm>
            <a:off x="2187005" y="5338532"/>
            <a:ext cx="2562955" cy="540148"/>
          </a:xfrm>
          <a:prstGeom prst="rect">
            <a:avLst/>
          </a:prstGeom>
          <a:noFill/>
        </p:spPr>
        <p:txBody>
          <a:bodyPr wrap="square" rtlCol="0">
            <a:spAutoFit/>
          </a:bodyPr>
          <a:lstStyle/>
          <a:p>
            <a:pPr algn="ctr">
              <a:buNone/>
            </a:pPr>
            <a:r>
              <a:rPr lang="pt-BR" sz="1700" b="0" i="0" dirty="0">
                <a:solidFill>
                  <a:srgbClr val="000000"/>
                </a:solidFill>
                <a:effectLst/>
                <a:latin typeface="+mn-lt"/>
              </a:rPr>
              <a:t>Jianming Tong</a:t>
            </a:r>
          </a:p>
          <a:p>
            <a:pPr algn="ctr">
              <a:buNone/>
            </a:pPr>
            <a:r>
              <a:rPr lang="pt-BR" sz="1200" b="0" i="0" dirty="0">
                <a:solidFill>
                  <a:srgbClr val="000000"/>
                </a:solidFill>
                <a:effectLst/>
                <a:latin typeface="+mn-lt"/>
              </a:rPr>
              <a:t>jianming@csail.mit.edu</a:t>
            </a:r>
            <a:endParaRPr lang="en-US" sz="1200" dirty="0">
              <a:solidFill>
                <a:srgbClr val="000000"/>
              </a:solidFill>
              <a:latin typeface="+mn-lt"/>
            </a:endParaRPr>
          </a:p>
        </p:txBody>
      </p:sp>
      <p:pic>
        <p:nvPicPr>
          <p:cNvPr id="1028" name="Picture 4" descr="A picture of Tushar Krishna smiling">
            <a:extLst>
              <a:ext uri="{FF2B5EF4-FFF2-40B4-BE49-F238E27FC236}">
                <a16:creationId xmlns:a16="http://schemas.microsoft.com/office/drawing/2014/main" id="{512D80A0-DB05-4C35-98B5-2A0598DD046D}"/>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2130" t="5779" r="14200"/>
          <a:stretch/>
        </p:blipFill>
        <p:spPr bwMode="auto">
          <a:xfrm>
            <a:off x="2832827" y="1312142"/>
            <a:ext cx="1271309" cy="1625951"/>
          </a:xfrm>
          <a:prstGeom prst="rect">
            <a:avLst/>
          </a:prstGeom>
          <a:noFill/>
          <a:extLst>
            <a:ext uri="{909E8E84-426E-40DD-AFC4-6F175D3DCCD1}">
              <a14:hiddenFill xmlns:a14="http://schemas.microsoft.com/office/drawing/2010/main">
                <a:solidFill>
                  <a:srgbClr val="FFFFFF"/>
                </a:solidFill>
              </a14:hiddenFill>
            </a:ext>
          </a:extLst>
        </p:spPr>
      </p:pic>
      <p:sp>
        <p:nvSpPr>
          <p:cNvPr id="23" name="Text Box 16">
            <a:extLst>
              <a:ext uri="{FF2B5EF4-FFF2-40B4-BE49-F238E27FC236}">
                <a16:creationId xmlns:a16="http://schemas.microsoft.com/office/drawing/2014/main" id="{B1B4A60B-1EAB-4CF0-8C00-4C7BCD199A74}"/>
              </a:ext>
            </a:extLst>
          </p:cNvPr>
          <p:cNvSpPr txBox="1">
            <a:spLocks noChangeArrowheads="1"/>
          </p:cNvSpPr>
          <p:nvPr/>
        </p:nvSpPr>
        <p:spPr bwMode="auto">
          <a:xfrm>
            <a:off x="2289724" y="2978776"/>
            <a:ext cx="2230279" cy="423962"/>
          </a:xfrm>
          <a:prstGeom prst="rect">
            <a:avLst/>
          </a:prstGeom>
          <a:noFill/>
          <a:ln w="9525">
            <a:noFill/>
            <a:miter lim="800000"/>
            <a:headEnd/>
            <a:tailEnd/>
          </a:ln>
          <a:effectLst/>
        </p:spPr>
        <p:txBody>
          <a:bodyPr lIns="0" tIns="0" rIns="0" bIns="0">
            <a:spAutoFit/>
          </a:bodyPr>
          <a:lstStyle/>
          <a:p>
            <a:pPr algn="ctr">
              <a:lnSpc>
                <a:spcPct val="95000"/>
              </a:lnSpc>
              <a:buNone/>
            </a:pPr>
            <a:r>
              <a:rPr lang="en-US" sz="1700" dirty="0">
                <a:solidFill>
                  <a:srgbClr val="000000"/>
                </a:solidFill>
                <a:latin typeface="+mn-lt"/>
              </a:rPr>
              <a:t>Tushar Krishna </a:t>
            </a:r>
            <a:r>
              <a:rPr lang="en-US" sz="1200" dirty="0">
                <a:solidFill>
                  <a:srgbClr val="000000"/>
                </a:solidFill>
                <a:latin typeface="+mn-lt"/>
              </a:rPr>
              <a:t>tushar@csail.mit.edu</a:t>
            </a:r>
          </a:p>
        </p:txBody>
      </p:sp>
      <p:sp>
        <p:nvSpPr>
          <p:cNvPr id="24" name="Text Box 18">
            <a:extLst>
              <a:ext uri="{FF2B5EF4-FFF2-40B4-BE49-F238E27FC236}">
                <a16:creationId xmlns:a16="http://schemas.microsoft.com/office/drawing/2014/main" id="{E122AB46-9B35-48F2-9D85-94FD89C529FF}"/>
              </a:ext>
            </a:extLst>
          </p:cNvPr>
          <p:cNvSpPr txBox="1">
            <a:spLocks noChangeArrowheads="1"/>
          </p:cNvSpPr>
          <p:nvPr/>
        </p:nvSpPr>
        <p:spPr bwMode="auto">
          <a:xfrm>
            <a:off x="5312731" y="3546554"/>
            <a:ext cx="3069269" cy="292388"/>
          </a:xfrm>
          <a:prstGeom prst="rect">
            <a:avLst/>
          </a:prstGeom>
          <a:noFill/>
          <a:ln w="9525">
            <a:noFill/>
            <a:miter lim="800000"/>
            <a:headEnd/>
            <a:tailEnd/>
          </a:ln>
          <a:effectLst/>
        </p:spPr>
        <p:txBody>
          <a:bodyPr wrap="square" lIns="0" tIns="0" rIns="0" bIns="0">
            <a:spAutoFit/>
          </a:bodyPr>
          <a:lstStyle/>
          <a:p>
            <a:pPr algn="ctr">
              <a:lnSpc>
                <a:spcPct val="95000"/>
              </a:lnSpc>
              <a:buNone/>
            </a:pPr>
            <a:r>
              <a:rPr lang="en-US" dirty="0">
                <a:latin typeface="+mn-lt"/>
              </a:rPr>
              <a:t>Lab Assistants</a:t>
            </a:r>
          </a:p>
        </p:txBody>
      </p:sp>
      <p:sp>
        <p:nvSpPr>
          <p:cNvPr id="25" name="TextBox 24">
            <a:extLst>
              <a:ext uri="{FF2B5EF4-FFF2-40B4-BE49-F238E27FC236}">
                <a16:creationId xmlns:a16="http://schemas.microsoft.com/office/drawing/2014/main" id="{A716E36E-EB70-4E38-8C58-68858D002D6D}"/>
              </a:ext>
            </a:extLst>
          </p:cNvPr>
          <p:cNvSpPr txBox="1"/>
          <p:nvPr/>
        </p:nvSpPr>
        <p:spPr>
          <a:xfrm>
            <a:off x="4627289" y="5319570"/>
            <a:ext cx="2562955" cy="540148"/>
          </a:xfrm>
          <a:prstGeom prst="rect">
            <a:avLst/>
          </a:prstGeom>
          <a:noFill/>
        </p:spPr>
        <p:txBody>
          <a:bodyPr wrap="square" rtlCol="0">
            <a:spAutoFit/>
          </a:bodyPr>
          <a:lstStyle/>
          <a:p>
            <a:pPr algn="ctr">
              <a:buNone/>
            </a:pPr>
            <a:r>
              <a:rPr lang="pt-BR" sz="1700" b="0" i="0" dirty="0">
                <a:solidFill>
                  <a:srgbClr val="000000"/>
                </a:solidFill>
                <a:effectLst/>
                <a:latin typeface="+mn-lt"/>
              </a:rPr>
              <a:t>Sanjay Seshan</a:t>
            </a:r>
          </a:p>
          <a:p>
            <a:pPr algn="ctr">
              <a:buNone/>
            </a:pPr>
            <a:r>
              <a:rPr lang="pt-BR" sz="1200" b="0" i="0" dirty="0">
                <a:solidFill>
                  <a:srgbClr val="000000"/>
                </a:solidFill>
                <a:effectLst/>
                <a:latin typeface="+mn-lt"/>
              </a:rPr>
              <a:t>seshan@mit.edu</a:t>
            </a:r>
            <a:endParaRPr lang="en-US" sz="1200" dirty="0">
              <a:solidFill>
                <a:srgbClr val="000000"/>
              </a:solidFill>
              <a:latin typeface="+mn-lt"/>
            </a:endParaRPr>
          </a:p>
        </p:txBody>
      </p:sp>
      <p:sp>
        <p:nvSpPr>
          <p:cNvPr id="26" name="TextBox 25">
            <a:extLst>
              <a:ext uri="{FF2B5EF4-FFF2-40B4-BE49-F238E27FC236}">
                <a16:creationId xmlns:a16="http://schemas.microsoft.com/office/drawing/2014/main" id="{1D2A242F-BDDB-4A2D-AA2E-714A805F92C9}"/>
              </a:ext>
            </a:extLst>
          </p:cNvPr>
          <p:cNvSpPr txBox="1"/>
          <p:nvPr/>
        </p:nvSpPr>
        <p:spPr>
          <a:xfrm>
            <a:off x="6720426" y="5325826"/>
            <a:ext cx="2562955" cy="540148"/>
          </a:xfrm>
          <a:prstGeom prst="rect">
            <a:avLst/>
          </a:prstGeom>
          <a:noFill/>
        </p:spPr>
        <p:txBody>
          <a:bodyPr wrap="square" rtlCol="0">
            <a:spAutoFit/>
          </a:bodyPr>
          <a:lstStyle/>
          <a:p>
            <a:pPr algn="ctr">
              <a:buNone/>
            </a:pPr>
            <a:r>
              <a:rPr lang="pt-BR" sz="1700" b="0" i="0" dirty="0">
                <a:solidFill>
                  <a:srgbClr val="000000"/>
                </a:solidFill>
                <a:effectLst/>
                <a:latin typeface="+mn-lt"/>
              </a:rPr>
              <a:t>Austin White</a:t>
            </a:r>
          </a:p>
          <a:p>
            <a:pPr algn="ctr">
              <a:buNone/>
            </a:pPr>
            <a:r>
              <a:rPr lang="pt-BR" sz="1200" b="0" i="0" dirty="0">
                <a:solidFill>
                  <a:srgbClr val="000000"/>
                </a:solidFill>
                <a:effectLst/>
                <a:latin typeface="+mn-lt"/>
              </a:rPr>
              <a:t>akwb@mit.edu</a:t>
            </a:r>
            <a:endParaRPr lang="en-US" sz="1200" dirty="0">
              <a:solidFill>
                <a:srgbClr val="000000"/>
              </a:solidFill>
              <a:latin typeface="+mn-lt"/>
            </a:endParaRPr>
          </a:p>
        </p:txBody>
      </p:sp>
      <p:pic>
        <p:nvPicPr>
          <p:cNvPr id="1032" name="Picture 8" descr="profile image">
            <a:extLst>
              <a:ext uri="{FF2B5EF4-FFF2-40B4-BE49-F238E27FC236}">
                <a16:creationId xmlns:a16="http://schemas.microsoft.com/office/drawing/2014/main" id="{AE3ED6BD-5A66-4FA9-A953-046221573FBD}"/>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1376" t="19905" r="26000" b="23204"/>
          <a:stretch/>
        </p:blipFill>
        <p:spPr bwMode="auto">
          <a:xfrm>
            <a:off x="5215106" y="3896157"/>
            <a:ext cx="1332080" cy="14401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20C967D1-FC8C-4B20-B299-835575B23F73}"/>
              </a:ext>
            </a:extLst>
          </p:cNvPr>
          <p:cNvPicPr>
            <a:picLocks noChangeAspect="1"/>
          </p:cNvPicPr>
          <p:nvPr/>
        </p:nvPicPr>
        <p:blipFill rotWithShape="1">
          <a:blip r:embed="rId7"/>
          <a:srcRect l="8927" r="7456"/>
          <a:stretch/>
        </p:blipFill>
        <p:spPr>
          <a:xfrm>
            <a:off x="900148" y="3935258"/>
            <a:ext cx="1249018" cy="1403274"/>
          </a:xfrm>
          <a:prstGeom prst="rect">
            <a:avLst/>
          </a:prstGeom>
        </p:spPr>
      </p:pic>
      <p:pic>
        <p:nvPicPr>
          <p:cNvPr id="1036" name="Picture 12" descr="Profile photo of Austin White">
            <a:extLst>
              <a:ext uri="{FF2B5EF4-FFF2-40B4-BE49-F238E27FC236}">
                <a16:creationId xmlns:a16="http://schemas.microsoft.com/office/drawing/2014/main" id="{E5A9FB0A-0F60-45E4-AAFF-A5E730505A40}"/>
              </a:ext>
            </a:extLst>
          </p:cNvPr>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20176" t="2105" r="21052" b="35439"/>
          <a:stretch/>
        </p:blipFill>
        <p:spPr bwMode="auto">
          <a:xfrm>
            <a:off x="7249334" y="3868213"/>
            <a:ext cx="1407695" cy="1495987"/>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a:extLst>
              <a:ext uri="{FF2B5EF4-FFF2-40B4-BE49-F238E27FC236}">
                <a16:creationId xmlns:a16="http://schemas.microsoft.com/office/drawing/2014/main" id="{417BDC07-06EF-4C23-B844-9C0D4BDAD2F9}"/>
              </a:ext>
            </a:extLst>
          </p:cNvPr>
          <p:cNvPicPr>
            <a:picLocks noChangeAspect="1"/>
          </p:cNvPicPr>
          <p:nvPr/>
        </p:nvPicPr>
        <p:blipFill>
          <a:blip r:embed="rId9"/>
          <a:stretch>
            <a:fillRect/>
          </a:stretch>
        </p:blipFill>
        <p:spPr>
          <a:xfrm>
            <a:off x="2802863" y="3939077"/>
            <a:ext cx="1316105" cy="1417867"/>
          </a:xfrm>
          <a:prstGeom prst="rect">
            <a:avLst/>
          </a:prstGeom>
        </p:spPr>
      </p:pic>
      <p:sp>
        <p:nvSpPr>
          <p:cNvPr id="38" name="Text Box 16">
            <a:extLst>
              <a:ext uri="{FF2B5EF4-FFF2-40B4-BE49-F238E27FC236}">
                <a16:creationId xmlns:a16="http://schemas.microsoft.com/office/drawing/2014/main" id="{01E06218-60A2-4ABC-8971-B9258CE6476A}"/>
              </a:ext>
            </a:extLst>
          </p:cNvPr>
          <p:cNvSpPr txBox="1">
            <a:spLocks noChangeArrowheads="1"/>
          </p:cNvSpPr>
          <p:nvPr/>
        </p:nvSpPr>
        <p:spPr bwMode="auto">
          <a:xfrm>
            <a:off x="334699" y="2984524"/>
            <a:ext cx="2230279" cy="423962"/>
          </a:xfrm>
          <a:prstGeom prst="rect">
            <a:avLst/>
          </a:prstGeom>
          <a:noFill/>
          <a:ln w="9525">
            <a:noFill/>
            <a:miter lim="800000"/>
            <a:headEnd/>
            <a:tailEnd/>
          </a:ln>
          <a:effectLst/>
        </p:spPr>
        <p:txBody>
          <a:bodyPr lIns="0" tIns="0" rIns="0" bIns="0">
            <a:spAutoFit/>
          </a:bodyPr>
          <a:lstStyle/>
          <a:p>
            <a:pPr algn="ctr">
              <a:lnSpc>
                <a:spcPct val="95000"/>
              </a:lnSpc>
              <a:buNone/>
            </a:pPr>
            <a:r>
              <a:rPr lang="en-US" sz="1700" dirty="0">
                <a:solidFill>
                  <a:srgbClr val="000000"/>
                </a:solidFill>
                <a:latin typeface="+mn-lt"/>
              </a:rPr>
              <a:t>Arvind</a:t>
            </a:r>
            <a:br>
              <a:rPr lang="en-US" sz="1700" dirty="0">
                <a:solidFill>
                  <a:srgbClr val="000000"/>
                </a:solidFill>
                <a:latin typeface="+mn-lt"/>
              </a:rPr>
            </a:br>
            <a:r>
              <a:rPr lang="en-US" sz="1200" dirty="0">
                <a:solidFill>
                  <a:srgbClr val="000000"/>
                </a:solidFill>
                <a:latin typeface="+mn-lt"/>
              </a:rPr>
              <a:t>arvind@csail.mit.edu</a:t>
            </a:r>
          </a:p>
        </p:txBody>
      </p:sp>
      <p:sp>
        <p:nvSpPr>
          <p:cNvPr id="5" name="Date Placeholder 4">
            <a:extLst>
              <a:ext uri="{FF2B5EF4-FFF2-40B4-BE49-F238E27FC236}">
                <a16:creationId xmlns:a16="http://schemas.microsoft.com/office/drawing/2014/main" id="{468D07D7-7768-97A1-9235-05E63FAC5D4A}"/>
              </a:ext>
            </a:extLst>
          </p:cNvPr>
          <p:cNvSpPr>
            <a:spLocks noGrp="1"/>
          </p:cNvSpPr>
          <p:nvPr>
            <p:ph type="dt" sz="half" idx="2"/>
          </p:nvPr>
        </p:nvSpPr>
        <p:spPr/>
        <p:txBody>
          <a:bodyPr/>
          <a:lstStyle/>
          <a:p>
            <a:pPr>
              <a:buFont typeface="Wingdings" pitchFamily="-96" charset="2"/>
              <a:buNone/>
              <a:defRPr/>
            </a:pPr>
            <a:r>
              <a:rPr lang="en-US"/>
              <a:t>February 6, 2024</a:t>
            </a:r>
            <a:endParaRPr lang="en-US" dirty="0"/>
          </a:p>
        </p:txBody>
      </p:sp>
      <p:sp>
        <p:nvSpPr>
          <p:cNvPr id="8" name="Footer Placeholder 7">
            <a:extLst>
              <a:ext uri="{FF2B5EF4-FFF2-40B4-BE49-F238E27FC236}">
                <a16:creationId xmlns:a16="http://schemas.microsoft.com/office/drawing/2014/main" id="{183ED985-5D46-06DB-E90B-08880686DE41}"/>
              </a:ext>
            </a:extLst>
          </p:cNvPr>
          <p:cNvSpPr>
            <a:spLocks noGrp="1"/>
          </p:cNvSpPr>
          <p:nvPr>
            <p:ph type="ftr" sz="quarter" idx="3"/>
          </p:nvPr>
        </p:nvSpPr>
        <p:spPr/>
        <p:txBody>
          <a:bodyPr/>
          <a:lstStyle/>
          <a:p>
            <a:pPr>
              <a:buFont typeface="Wingdings" pitchFamily="-96" charset="2"/>
              <a:buNone/>
              <a:defRPr/>
            </a:pPr>
            <a:r>
              <a:rPr lang="en-US"/>
              <a:t>6.1920</a:t>
            </a:r>
            <a:endParaRPr lang="en-US" dirty="0"/>
          </a:p>
        </p:txBody>
      </p:sp>
      <p:sp>
        <p:nvSpPr>
          <p:cNvPr id="10" name="Slide Number Placeholder 9">
            <a:extLst>
              <a:ext uri="{FF2B5EF4-FFF2-40B4-BE49-F238E27FC236}">
                <a16:creationId xmlns:a16="http://schemas.microsoft.com/office/drawing/2014/main" id="{F5E20DAF-01A7-FA69-42EA-1C383FA3C556}"/>
              </a:ext>
            </a:extLst>
          </p:cNvPr>
          <p:cNvSpPr>
            <a:spLocks noGrp="1"/>
          </p:cNvSpPr>
          <p:nvPr>
            <p:ph type="sldNum" sz="quarter" idx="4"/>
          </p:nvPr>
        </p:nvSpPr>
        <p:spPr/>
        <p:txBody>
          <a:bodyPr/>
          <a:lstStyle/>
          <a:p>
            <a:pPr>
              <a:defRPr/>
            </a:pPr>
            <a:r>
              <a:rPr lang="en-US"/>
              <a:t>L01-</a:t>
            </a:r>
            <a:fld id="{22704540-D8BF-43FA-8BB3-56C1EB556762}" type="slidenum">
              <a:rPr lang="en-US" smtClean="0"/>
              <a:pPr>
                <a:defRPr/>
              </a:pPr>
              <a:t>2</a:t>
            </a:fld>
            <a:endParaRPr lang="en-US" dirty="0"/>
          </a:p>
        </p:txBody>
      </p:sp>
    </p:spTree>
    <p:extLst>
      <p:ext uri="{BB962C8B-B14F-4D97-AF65-F5344CB8AC3E}">
        <p14:creationId xmlns:p14="http://schemas.microsoft.com/office/powerpoint/2010/main" val="34261106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ourier New" pitchFamily="49" charset="0"/>
                <a:cs typeface="Courier New" pitchFamily="49" charset="0"/>
              </a:rPr>
              <a:t>Integer</a:t>
            </a:r>
            <a:r>
              <a:rPr lang="en-US" dirty="0">
                <a:latin typeface="+mn-lt"/>
                <a:cs typeface="Courier New" pitchFamily="49" charset="0"/>
              </a:rPr>
              <a:t> </a:t>
            </a:r>
            <a:r>
              <a:rPr lang="en-US" dirty="0"/>
              <a:t>versus </a:t>
            </a:r>
            <a:r>
              <a:rPr lang="en-US" dirty="0">
                <a:latin typeface="Courier New" pitchFamily="49" charset="0"/>
                <a:cs typeface="Courier New" pitchFamily="49" charset="0"/>
              </a:rPr>
              <a:t>Bit#(32)</a:t>
            </a:r>
          </a:p>
        </p:txBody>
      </p:sp>
      <p:sp>
        <p:nvSpPr>
          <p:cNvPr id="3" name="Content Placeholder 2"/>
          <p:cNvSpPr>
            <a:spLocks noGrp="1"/>
          </p:cNvSpPr>
          <p:nvPr>
            <p:ph idx="1"/>
          </p:nvPr>
        </p:nvSpPr>
        <p:spPr>
          <a:xfrm>
            <a:off x="782346" y="1536510"/>
            <a:ext cx="7772400" cy="4181901"/>
          </a:xfrm>
        </p:spPr>
        <p:txBody>
          <a:bodyPr/>
          <a:lstStyle/>
          <a:p>
            <a:r>
              <a:rPr lang="en-US" sz="2400" dirty="0"/>
              <a:t>In mathematics integers are unbounded but in computer systems integers always have a fixed size</a:t>
            </a:r>
          </a:p>
          <a:p>
            <a:r>
              <a:rPr lang="en-US" sz="2400"/>
              <a:t>BSV allows </a:t>
            </a:r>
            <a:r>
              <a:rPr lang="en-US" sz="2400" dirty="0"/>
              <a:t>us to express both types of integers, though unbounded integers are used only as a programming convenience</a:t>
            </a:r>
          </a:p>
        </p:txBody>
      </p:sp>
      <p:sp>
        <p:nvSpPr>
          <p:cNvPr id="11" name="Rectangle 3" descr="Rectangle: Click to edit Master text styles&#10;Second level&#10;Third level&#10;Fourth level&#10;Fifth level"/>
          <p:cNvSpPr txBox="1">
            <a:spLocks noChangeArrowheads="1"/>
          </p:cNvSpPr>
          <p:nvPr/>
        </p:nvSpPr>
        <p:spPr bwMode="auto">
          <a:xfrm>
            <a:off x="1694490" y="3995524"/>
            <a:ext cx="6071737" cy="1722887"/>
          </a:xfrm>
          <a:prstGeom prst="rect">
            <a:avLst/>
          </a:prstGeom>
          <a:noFill/>
          <a:ln w="9525">
            <a:noFill/>
            <a:miter lim="800000"/>
            <a:headEnd/>
            <a:tailEnd/>
          </a:ln>
        </p:spPr>
        <p:txBody>
          <a:bodyPr/>
          <a:lstStyle/>
          <a:p>
            <a:pPr marL="342900" indent="-342900">
              <a:spcBef>
                <a:spcPct val="20000"/>
              </a:spcBef>
              <a:buClr>
                <a:schemeClr val="hlink"/>
              </a:buClr>
              <a:buSzPct val="110000"/>
              <a:buNone/>
            </a:pPr>
            <a:r>
              <a:rPr lang="en-US" b="1" dirty="0">
                <a:latin typeface="Courier New" pitchFamily="49" charset="0"/>
                <a:cs typeface="Courier New" pitchFamily="49" charset="0"/>
              </a:rPr>
              <a:t>for</a:t>
            </a:r>
            <a:r>
              <a:rPr lang="en-US" dirty="0">
                <a:latin typeface="Courier New" pitchFamily="49" charset="0"/>
                <a:cs typeface="Courier New" pitchFamily="49" charset="0"/>
              </a:rPr>
              <a:t>(Integer </a:t>
            </a:r>
            <a:r>
              <a:rPr lang="en-US" dirty="0" err="1">
                <a:latin typeface="Courier New" pitchFamily="49" charset="0"/>
                <a:cs typeface="Courier New" pitchFamily="49" charset="0"/>
              </a:rPr>
              <a:t>i</a:t>
            </a:r>
            <a:r>
              <a:rPr lang="en-US" dirty="0">
                <a:latin typeface="Courier New" pitchFamily="49" charset="0"/>
                <a:cs typeface="Courier New" pitchFamily="49" charset="0"/>
              </a:rPr>
              <a:t>=0; </a:t>
            </a:r>
            <a:r>
              <a:rPr lang="en-US" dirty="0" err="1">
                <a:latin typeface="Courier New" pitchFamily="49" charset="0"/>
                <a:cs typeface="Courier New" pitchFamily="49" charset="0"/>
              </a:rPr>
              <a:t>i</a:t>
            </a:r>
            <a:r>
              <a:rPr lang="en-US" dirty="0">
                <a:latin typeface="Courier New" pitchFamily="49" charset="0"/>
                <a:cs typeface="Courier New" pitchFamily="49" charset="0"/>
              </a:rPr>
              <a:t>&lt;32; </a:t>
            </a:r>
            <a:r>
              <a:rPr lang="en-US" dirty="0" err="1">
                <a:latin typeface="Courier New" pitchFamily="49" charset="0"/>
                <a:cs typeface="Courier New" pitchFamily="49" charset="0"/>
              </a:rPr>
              <a:t>i</a:t>
            </a:r>
            <a:r>
              <a:rPr lang="en-US" dirty="0">
                <a:latin typeface="Courier New" pitchFamily="49" charset="0"/>
                <a:cs typeface="Courier New" pitchFamily="49" charset="0"/>
              </a:rPr>
              <a:t>=i+1)</a:t>
            </a:r>
          </a:p>
          <a:p>
            <a:pPr marL="342900" indent="-342900">
              <a:lnSpc>
                <a:spcPct val="90000"/>
              </a:lnSpc>
              <a:spcBef>
                <a:spcPct val="20000"/>
              </a:spcBef>
              <a:buClr>
                <a:schemeClr val="hlink"/>
              </a:buClr>
              <a:buSzPct val="110000"/>
              <a:buFont typeface="Wingdings" pitchFamily="2" charset="2"/>
              <a:buNone/>
            </a:pPr>
            <a:r>
              <a:rPr lang="en-US" dirty="0">
                <a:latin typeface="Courier New" pitchFamily="49" charset="0"/>
                <a:cs typeface="Courier New" pitchFamily="49" charset="0"/>
              </a:rPr>
              <a:t>   </a:t>
            </a:r>
            <a:r>
              <a:rPr lang="en-US" b="1" dirty="0">
                <a:latin typeface="Courier New" pitchFamily="49" charset="0"/>
                <a:cs typeface="Courier New" pitchFamily="49" charset="0"/>
              </a:rPr>
              <a:t>begin</a:t>
            </a:r>
          </a:p>
          <a:p>
            <a:pPr marL="342900" indent="-342900">
              <a:lnSpc>
                <a:spcPct val="90000"/>
              </a:lnSpc>
              <a:spcBef>
                <a:spcPct val="20000"/>
              </a:spcBef>
              <a:buClr>
                <a:schemeClr val="hlink"/>
              </a:buClr>
              <a:buSzPct val="110000"/>
              <a:buFont typeface="Wingdings" pitchFamily="2" charset="2"/>
              <a:buNone/>
            </a:pPr>
            <a:r>
              <a:rPr lang="en-US" dirty="0">
                <a:latin typeface="Courier New" pitchFamily="49" charset="0"/>
                <a:cs typeface="Courier New" pitchFamily="49" charset="0"/>
              </a:rPr>
              <a:t>      </a:t>
            </a:r>
            <a:r>
              <a:rPr lang="en-US" b="1" dirty="0">
                <a:latin typeface="Courier New" pitchFamily="49" charset="0"/>
                <a:cs typeface="Courier New" pitchFamily="49" charset="0"/>
              </a:rPr>
              <a:t>let</a:t>
            </a:r>
            <a:r>
              <a:rPr lang="en-US" dirty="0">
                <a:latin typeface="Courier New" pitchFamily="49" charset="0"/>
                <a:cs typeface="Courier New" pitchFamily="49" charset="0"/>
              </a:rPr>
              <a:t> </a:t>
            </a:r>
            <a:r>
              <a:rPr lang="en-US" dirty="0" err="1">
                <a:latin typeface="Courier New" pitchFamily="49" charset="0"/>
                <a:cs typeface="Courier New" pitchFamily="49" charset="0"/>
              </a:rPr>
              <a:t>cs</a:t>
            </a:r>
            <a:r>
              <a:rPr lang="en-US" dirty="0">
                <a:latin typeface="Courier New" pitchFamily="49" charset="0"/>
                <a:cs typeface="Courier New" pitchFamily="49" charset="0"/>
              </a:rPr>
              <a:t> = </a:t>
            </a:r>
            <a:r>
              <a:rPr lang="en-US" dirty="0" err="1">
                <a:latin typeface="Courier New" pitchFamily="49" charset="0"/>
                <a:cs typeface="Courier New" pitchFamily="49" charset="0"/>
              </a:rPr>
              <a:t>fa</a:t>
            </a:r>
            <a:r>
              <a:rPr lang="en-US" dirty="0">
                <a:latin typeface="Courier New" pitchFamily="49" charset="0"/>
                <a:cs typeface="Courier New" pitchFamily="49" charset="0"/>
              </a:rPr>
              <a:t>(x[</a:t>
            </a:r>
            <a:r>
              <a:rPr lang="en-US" dirty="0" err="1">
                <a:latin typeface="Courier New" pitchFamily="49" charset="0"/>
                <a:cs typeface="Courier New" pitchFamily="49" charset="0"/>
              </a:rPr>
              <a:t>i</a:t>
            </a:r>
            <a:r>
              <a:rPr lang="en-US" dirty="0">
                <a:latin typeface="Courier New" pitchFamily="49" charset="0"/>
                <a:cs typeface="Courier New" pitchFamily="49" charset="0"/>
              </a:rPr>
              <a:t>],y[</a:t>
            </a:r>
            <a:r>
              <a:rPr lang="en-US" dirty="0" err="1">
                <a:latin typeface="Courier New" pitchFamily="49" charset="0"/>
                <a:cs typeface="Courier New" pitchFamily="49" charset="0"/>
              </a:rPr>
              <a:t>i</a:t>
            </a:r>
            <a:r>
              <a:rPr lang="en-US" dirty="0">
                <a:latin typeface="Courier New" pitchFamily="49" charset="0"/>
                <a:cs typeface="Courier New" pitchFamily="49" charset="0"/>
              </a:rPr>
              <a:t>],c[</a:t>
            </a:r>
            <a:r>
              <a:rPr lang="en-US" dirty="0" err="1">
                <a:latin typeface="Courier New" pitchFamily="49" charset="0"/>
                <a:cs typeface="Courier New" pitchFamily="49" charset="0"/>
              </a:rPr>
              <a:t>i</a:t>
            </a:r>
            <a:r>
              <a:rPr lang="en-US" dirty="0">
                <a:latin typeface="Courier New" pitchFamily="49" charset="0"/>
                <a:cs typeface="Courier New" pitchFamily="49" charset="0"/>
              </a:rPr>
              <a:t>]);</a:t>
            </a:r>
          </a:p>
          <a:p>
            <a:pPr marL="342900" indent="-342900">
              <a:spcBef>
                <a:spcPct val="20000"/>
              </a:spcBef>
              <a:buClr>
                <a:schemeClr val="hlink"/>
              </a:buClr>
              <a:buSzPct val="110000"/>
              <a:buNone/>
            </a:pPr>
            <a:r>
              <a:rPr lang="en-US" dirty="0">
                <a:latin typeface="Courier New" pitchFamily="49" charset="0"/>
                <a:cs typeface="Courier New" pitchFamily="49" charset="0"/>
              </a:rPr>
              <a:t>      c[i+1] = </a:t>
            </a:r>
            <a:r>
              <a:rPr lang="en-US" dirty="0" err="1">
                <a:latin typeface="Courier New" pitchFamily="49" charset="0"/>
                <a:cs typeface="Courier New" pitchFamily="49" charset="0"/>
              </a:rPr>
              <a:t>cs</a:t>
            </a:r>
            <a:r>
              <a:rPr lang="en-US" dirty="0">
                <a:latin typeface="Courier New" pitchFamily="49" charset="0"/>
                <a:cs typeface="Courier New" pitchFamily="49" charset="0"/>
              </a:rPr>
              <a:t>[1]; s[</a:t>
            </a:r>
            <a:r>
              <a:rPr lang="en-US" dirty="0" err="1">
                <a:latin typeface="Courier New" pitchFamily="49" charset="0"/>
                <a:cs typeface="Courier New" pitchFamily="49" charset="0"/>
              </a:rPr>
              <a:t>i</a:t>
            </a:r>
            <a:r>
              <a:rPr lang="en-US" dirty="0">
                <a:latin typeface="Courier New" pitchFamily="49" charset="0"/>
                <a:cs typeface="Courier New" pitchFamily="49" charset="0"/>
              </a:rPr>
              <a:t>] = </a:t>
            </a:r>
            <a:r>
              <a:rPr lang="en-US" dirty="0" err="1">
                <a:latin typeface="Courier New" pitchFamily="49" charset="0"/>
                <a:cs typeface="Courier New" pitchFamily="49" charset="0"/>
              </a:rPr>
              <a:t>cs</a:t>
            </a:r>
            <a:r>
              <a:rPr lang="en-US" dirty="0">
                <a:latin typeface="Courier New" pitchFamily="49" charset="0"/>
                <a:cs typeface="Courier New" pitchFamily="49" charset="0"/>
              </a:rPr>
              <a:t>[0];</a:t>
            </a:r>
          </a:p>
          <a:p>
            <a:pPr marL="342900" indent="-342900">
              <a:lnSpc>
                <a:spcPct val="90000"/>
              </a:lnSpc>
              <a:spcBef>
                <a:spcPct val="20000"/>
              </a:spcBef>
              <a:buClr>
                <a:schemeClr val="hlink"/>
              </a:buClr>
              <a:buSzPct val="110000"/>
              <a:buFont typeface="Wingdings" pitchFamily="2" charset="2"/>
              <a:buNone/>
            </a:pPr>
            <a:r>
              <a:rPr lang="en-US" dirty="0">
                <a:latin typeface="Courier New" pitchFamily="49" charset="0"/>
                <a:cs typeface="Courier New" pitchFamily="49" charset="0"/>
              </a:rPr>
              <a:t>   </a:t>
            </a:r>
            <a:r>
              <a:rPr lang="en-US" b="1" dirty="0">
                <a:latin typeface="Courier New" pitchFamily="49" charset="0"/>
                <a:cs typeface="Courier New" pitchFamily="49" charset="0"/>
              </a:rPr>
              <a:t>end</a:t>
            </a:r>
            <a:r>
              <a:rPr lang="en-US" dirty="0">
                <a:latin typeface="Courier New" pitchFamily="49" charset="0"/>
                <a:cs typeface="Courier New" pitchFamily="49" charset="0"/>
              </a:rPr>
              <a:t>	</a:t>
            </a:r>
          </a:p>
          <a:p>
            <a:pPr marL="342900" indent="-342900">
              <a:lnSpc>
                <a:spcPct val="90000"/>
              </a:lnSpc>
              <a:spcBef>
                <a:spcPct val="20000"/>
              </a:spcBef>
              <a:buClr>
                <a:schemeClr val="hlink"/>
              </a:buClr>
              <a:buSzPct val="110000"/>
              <a:buFont typeface="Wingdings" pitchFamily="2" charset="2"/>
              <a:buNone/>
            </a:pPr>
            <a:endParaRPr lang="en-US" b="1" dirty="0">
              <a:latin typeface="Courier New" pitchFamily="49" charset="0"/>
              <a:cs typeface="Courier New" pitchFamily="49" charset="0"/>
            </a:endParaRPr>
          </a:p>
          <a:p>
            <a:pPr marL="342900" indent="-342900">
              <a:lnSpc>
                <a:spcPct val="90000"/>
              </a:lnSpc>
              <a:spcBef>
                <a:spcPct val="20000"/>
              </a:spcBef>
              <a:buClr>
                <a:schemeClr val="hlink"/>
              </a:buClr>
              <a:buSzPct val="110000"/>
              <a:buFont typeface="Wingdings" pitchFamily="2" charset="2"/>
              <a:buNone/>
            </a:pPr>
            <a:endParaRPr lang="en-US" b="1" dirty="0">
              <a:solidFill>
                <a:schemeClr val="tx2"/>
              </a:solidFill>
              <a:latin typeface="Courier New" pitchFamily="49" charset="0"/>
              <a:cs typeface="Courier New" pitchFamily="49" charset="0"/>
            </a:endParaRPr>
          </a:p>
          <a:p>
            <a:pPr marL="342900" indent="-342900">
              <a:lnSpc>
                <a:spcPct val="90000"/>
              </a:lnSpc>
              <a:spcBef>
                <a:spcPct val="20000"/>
              </a:spcBef>
              <a:buClr>
                <a:schemeClr val="hlink"/>
              </a:buClr>
              <a:buSzPct val="110000"/>
              <a:buFont typeface="Wingdings" pitchFamily="2" charset="2"/>
              <a:buNone/>
            </a:pPr>
            <a:endParaRPr lang="en-US" b="1" dirty="0">
              <a:solidFill>
                <a:schemeClr val="tx2"/>
              </a:solidFill>
              <a:latin typeface="Courier New" pitchFamily="49" charset="0"/>
              <a:cs typeface="Courier New" pitchFamily="49" charset="0"/>
            </a:endParaRPr>
          </a:p>
          <a:p>
            <a:pPr marL="342900" indent="-342900">
              <a:lnSpc>
                <a:spcPct val="90000"/>
              </a:lnSpc>
              <a:spcBef>
                <a:spcPct val="20000"/>
              </a:spcBef>
              <a:buClr>
                <a:schemeClr val="hlink"/>
              </a:buClr>
              <a:buSzPct val="110000"/>
              <a:buFont typeface="Wingdings" pitchFamily="2" charset="2"/>
              <a:buNone/>
            </a:pPr>
            <a:endParaRPr lang="en-US" b="1" dirty="0">
              <a:solidFill>
                <a:schemeClr val="tx2"/>
              </a:solidFill>
              <a:latin typeface="Courier New" pitchFamily="49" charset="0"/>
            </a:endParaRPr>
          </a:p>
        </p:txBody>
      </p:sp>
      <p:grpSp>
        <p:nvGrpSpPr>
          <p:cNvPr id="12" name="Group 11"/>
          <p:cNvGrpSpPr/>
          <p:nvPr/>
        </p:nvGrpSpPr>
        <p:grpSpPr>
          <a:xfrm>
            <a:off x="782346" y="3901546"/>
            <a:ext cx="3113513" cy="904558"/>
            <a:chOff x="782346" y="3901546"/>
            <a:chExt cx="3113513" cy="904558"/>
          </a:xfrm>
        </p:grpSpPr>
        <p:sp>
          <p:nvSpPr>
            <p:cNvPr id="7" name="Freeform 6"/>
            <p:cNvSpPr/>
            <p:nvPr/>
          </p:nvSpPr>
          <p:spPr bwMode="auto">
            <a:xfrm>
              <a:off x="3464417" y="3901546"/>
              <a:ext cx="431442" cy="586741"/>
            </a:xfrm>
            <a:custGeom>
              <a:avLst/>
              <a:gdLst>
                <a:gd name="connsiteX0" fmla="*/ 186744 w 431442"/>
                <a:gd name="connsiteY0" fmla="*/ 586741 h 586741"/>
                <a:gd name="connsiteX1" fmla="*/ 148107 w 431442"/>
                <a:gd name="connsiteY1" fmla="*/ 503029 h 586741"/>
                <a:gd name="connsiteX2" fmla="*/ 122349 w 431442"/>
                <a:gd name="connsiteY2" fmla="*/ 406437 h 586741"/>
                <a:gd name="connsiteX3" fmla="*/ 96591 w 431442"/>
                <a:gd name="connsiteY3" fmla="*/ 329164 h 586741"/>
                <a:gd name="connsiteX4" fmla="*/ 90152 w 431442"/>
                <a:gd name="connsiteY4" fmla="*/ 303406 h 586741"/>
                <a:gd name="connsiteX5" fmla="*/ 77273 w 431442"/>
                <a:gd name="connsiteY5" fmla="*/ 277648 h 586741"/>
                <a:gd name="connsiteX6" fmla="*/ 64394 w 431442"/>
                <a:gd name="connsiteY6" fmla="*/ 239012 h 586741"/>
                <a:gd name="connsiteX7" fmla="*/ 109470 w 431442"/>
                <a:gd name="connsiteY7" fmla="*/ 26510 h 586741"/>
                <a:gd name="connsiteX8" fmla="*/ 148107 w 431442"/>
                <a:gd name="connsiteY8" fmla="*/ 753 h 586741"/>
                <a:gd name="connsiteX9" fmla="*/ 264017 w 431442"/>
                <a:gd name="connsiteY9" fmla="*/ 7192 h 586741"/>
                <a:gd name="connsiteX10" fmla="*/ 315532 w 431442"/>
                <a:gd name="connsiteY10" fmla="*/ 58708 h 586741"/>
                <a:gd name="connsiteX11" fmla="*/ 334851 w 431442"/>
                <a:gd name="connsiteY11" fmla="*/ 78026 h 586741"/>
                <a:gd name="connsiteX12" fmla="*/ 341290 w 431442"/>
                <a:gd name="connsiteY12" fmla="*/ 103784 h 586741"/>
                <a:gd name="connsiteX13" fmla="*/ 360608 w 431442"/>
                <a:gd name="connsiteY13" fmla="*/ 110223 h 586741"/>
                <a:gd name="connsiteX14" fmla="*/ 367048 w 431442"/>
                <a:gd name="connsiteY14" fmla="*/ 142420 h 586741"/>
                <a:gd name="connsiteX15" fmla="*/ 373487 w 431442"/>
                <a:gd name="connsiteY15" fmla="*/ 161739 h 586741"/>
                <a:gd name="connsiteX16" fmla="*/ 392806 w 431442"/>
                <a:gd name="connsiteY16" fmla="*/ 181057 h 586741"/>
                <a:gd name="connsiteX17" fmla="*/ 399245 w 431442"/>
                <a:gd name="connsiteY17" fmla="*/ 200375 h 586741"/>
                <a:gd name="connsiteX18" fmla="*/ 412124 w 431442"/>
                <a:gd name="connsiteY18" fmla="*/ 226133 h 586741"/>
                <a:gd name="connsiteX19" fmla="*/ 425003 w 431442"/>
                <a:gd name="connsiteY19" fmla="*/ 309846 h 586741"/>
                <a:gd name="connsiteX20" fmla="*/ 431442 w 431442"/>
                <a:gd name="connsiteY20" fmla="*/ 329164 h 586741"/>
                <a:gd name="connsiteX21" fmla="*/ 412124 w 431442"/>
                <a:gd name="connsiteY21" fmla="*/ 399998 h 586741"/>
                <a:gd name="connsiteX22" fmla="*/ 405684 w 431442"/>
                <a:gd name="connsiteY22" fmla="*/ 419316 h 586741"/>
                <a:gd name="connsiteX23" fmla="*/ 360608 w 431442"/>
                <a:gd name="connsiteY23" fmla="*/ 438634 h 586741"/>
                <a:gd name="connsiteX24" fmla="*/ 270456 w 431442"/>
                <a:gd name="connsiteY24" fmla="*/ 464392 h 586741"/>
                <a:gd name="connsiteX25" fmla="*/ 199622 w 431442"/>
                <a:gd name="connsiteY25" fmla="*/ 483710 h 586741"/>
                <a:gd name="connsiteX26" fmla="*/ 167425 w 431442"/>
                <a:gd name="connsiteY26" fmla="*/ 496589 h 586741"/>
                <a:gd name="connsiteX27" fmla="*/ 109470 w 431442"/>
                <a:gd name="connsiteY27" fmla="*/ 503029 h 586741"/>
                <a:gd name="connsiteX28" fmla="*/ 45076 w 431442"/>
                <a:gd name="connsiteY28" fmla="*/ 522347 h 586741"/>
                <a:gd name="connsiteX29" fmla="*/ 0 w 431442"/>
                <a:gd name="connsiteY29" fmla="*/ 541665 h 586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31442" h="586741">
                  <a:moveTo>
                    <a:pt x="186744" y="586741"/>
                  </a:moveTo>
                  <a:cubicBezTo>
                    <a:pt x="168648" y="555073"/>
                    <a:pt x="155165" y="538318"/>
                    <a:pt x="148107" y="503029"/>
                  </a:cubicBezTo>
                  <a:cubicBezTo>
                    <a:pt x="129371" y="409350"/>
                    <a:pt x="158292" y="478322"/>
                    <a:pt x="122349" y="406437"/>
                  </a:cubicBezTo>
                  <a:cubicBezTo>
                    <a:pt x="110284" y="334042"/>
                    <a:pt x="125343" y="401044"/>
                    <a:pt x="96591" y="329164"/>
                  </a:cubicBezTo>
                  <a:cubicBezTo>
                    <a:pt x="93304" y="320947"/>
                    <a:pt x="93259" y="311693"/>
                    <a:pt x="90152" y="303406"/>
                  </a:cubicBezTo>
                  <a:cubicBezTo>
                    <a:pt x="86781" y="294418"/>
                    <a:pt x="80838" y="286561"/>
                    <a:pt x="77273" y="277648"/>
                  </a:cubicBezTo>
                  <a:cubicBezTo>
                    <a:pt x="72231" y="265044"/>
                    <a:pt x="68687" y="251891"/>
                    <a:pt x="64394" y="239012"/>
                  </a:cubicBezTo>
                  <a:cubicBezTo>
                    <a:pt x="66154" y="217018"/>
                    <a:pt x="53532" y="63801"/>
                    <a:pt x="109470" y="26510"/>
                  </a:cubicBezTo>
                  <a:lnTo>
                    <a:pt x="148107" y="753"/>
                  </a:lnTo>
                  <a:cubicBezTo>
                    <a:pt x="186744" y="2899"/>
                    <a:pt x="227450" y="-5466"/>
                    <a:pt x="264017" y="7192"/>
                  </a:cubicBezTo>
                  <a:cubicBezTo>
                    <a:pt x="286966" y="15136"/>
                    <a:pt x="298360" y="41536"/>
                    <a:pt x="315532" y="58708"/>
                  </a:cubicBezTo>
                  <a:lnTo>
                    <a:pt x="334851" y="78026"/>
                  </a:lnTo>
                  <a:cubicBezTo>
                    <a:pt x="336997" y="86612"/>
                    <a:pt x="335761" y="96873"/>
                    <a:pt x="341290" y="103784"/>
                  </a:cubicBezTo>
                  <a:cubicBezTo>
                    <a:pt x="345530" y="109084"/>
                    <a:pt x="356843" y="104575"/>
                    <a:pt x="360608" y="110223"/>
                  </a:cubicBezTo>
                  <a:cubicBezTo>
                    <a:pt x="366679" y="119330"/>
                    <a:pt x="364393" y="131802"/>
                    <a:pt x="367048" y="142420"/>
                  </a:cubicBezTo>
                  <a:cubicBezTo>
                    <a:pt x="368694" y="149005"/>
                    <a:pt x="369722" y="156091"/>
                    <a:pt x="373487" y="161739"/>
                  </a:cubicBezTo>
                  <a:cubicBezTo>
                    <a:pt x="378539" y="169316"/>
                    <a:pt x="386366" y="174618"/>
                    <a:pt x="392806" y="181057"/>
                  </a:cubicBezTo>
                  <a:cubicBezTo>
                    <a:pt x="394952" y="187496"/>
                    <a:pt x="396571" y="194136"/>
                    <a:pt x="399245" y="200375"/>
                  </a:cubicBezTo>
                  <a:cubicBezTo>
                    <a:pt x="403026" y="209198"/>
                    <a:pt x="409366" y="216938"/>
                    <a:pt x="412124" y="226133"/>
                  </a:cubicBezTo>
                  <a:cubicBezTo>
                    <a:pt x="415314" y="236765"/>
                    <a:pt x="423395" y="301804"/>
                    <a:pt x="425003" y="309846"/>
                  </a:cubicBezTo>
                  <a:cubicBezTo>
                    <a:pt x="426334" y="316502"/>
                    <a:pt x="429296" y="322725"/>
                    <a:pt x="431442" y="329164"/>
                  </a:cubicBezTo>
                  <a:cubicBezTo>
                    <a:pt x="421425" y="399286"/>
                    <a:pt x="433195" y="350834"/>
                    <a:pt x="412124" y="399998"/>
                  </a:cubicBezTo>
                  <a:cubicBezTo>
                    <a:pt x="409450" y="406237"/>
                    <a:pt x="410484" y="414516"/>
                    <a:pt x="405684" y="419316"/>
                  </a:cubicBezTo>
                  <a:cubicBezTo>
                    <a:pt x="397725" y="427275"/>
                    <a:pt x="372155" y="434785"/>
                    <a:pt x="360608" y="438634"/>
                  </a:cubicBezTo>
                  <a:cubicBezTo>
                    <a:pt x="315575" y="472411"/>
                    <a:pt x="349588" y="453842"/>
                    <a:pt x="270456" y="464392"/>
                  </a:cubicBezTo>
                  <a:cubicBezTo>
                    <a:pt x="243320" y="468010"/>
                    <a:pt x="225853" y="474171"/>
                    <a:pt x="199622" y="483710"/>
                  </a:cubicBezTo>
                  <a:cubicBezTo>
                    <a:pt x="188759" y="487660"/>
                    <a:pt x="178727" y="494167"/>
                    <a:pt x="167425" y="496589"/>
                  </a:cubicBezTo>
                  <a:cubicBezTo>
                    <a:pt x="148419" y="500662"/>
                    <a:pt x="128788" y="500882"/>
                    <a:pt x="109470" y="503029"/>
                  </a:cubicBezTo>
                  <a:cubicBezTo>
                    <a:pt x="67440" y="531050"/>
                    <a:pt x="117589" y="501630"/>
                    <a:pt x="45076" y="522347"/>
                  </a:cubicBezTo>
                  <a:cubicBezTo>
                    <a:pt x="29358" y="526838"/>
                    <a:pt x="0" y="541665"/>
                    <a:pt x="0" y="541665"/>
                  </a:cubicBezTo>
                </a:path>
              </a:pathLst>
            </a:custGeom>
            <a:no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25000"/>
                </a:spcBef>
                <a:spcAft>
                  <a:spcPct val="0"/>
                </a:spcAft>
                <a:buClr>
                  <a:schemeClr val="bg1"/>
                </a:buClr>
                <a:buSzPct val="100000"/>
                <a:buFont typeface="Wingdings" pitchFamily="2" charset="2"/>
                <a:buChar char="•"/>
                <a:tabLst/>
              </a:pPr>
              <a:endParaRPr kumimoji="0" lang="en-US" sz="2000" b="0" i="0" u="none" strike="noStrike" cap="none" normalizeH="0" baseline="0">
                <a:ln>
                  <a:noFill/>
                </a:ln>
                <a:solidFill>
                  <a:schemeClr val="tx1"/>
                </a:solidFill>
                <a:effectLst/>
                <a:latin typeface="Verdana" pitchFamily="34" charset="0"/>
              </a:endParaRPr>
            </a:p>
          </p:txBody>
        </p:sp>
        <p:sp>
          <p:nvSpPr>
            <p:cNvPr id="8" name="TextBox 7"/>
            <p:cNvSpPr txBox="1"/>
            <p:nvPr/>
          </p:nvSpPr>
          <p:spPr>
            <a:xfrm>
              <a:off x="782346" y="4436772"/>
              <a:ext cx="1091966" cy="369332"/>
            </a:xfrm>
            <a:prstGeom prst="rect">
              <a:avLst/>
            </a:prstGeom>
            <a:noFill/>
          </p:spPr>
          <p:txBody>
            <a:bodyPr wrap="none" rtlCol="0">
              <a:spAutoFit/>
            </a:bodyPr>
            <a:lstStyle/>
            <a:p>
              <a:pPr>
                <a:buNone/>
              </a:pPr>
              <a:r>
                <a:rPr lang="en-US" dirty="0">
                  <a:solidFill>
                    <a:srgbClr val="FF0000"/>
                  </a:solidFill>
                  <a:latin typeface="Comic Sans MS" panose="030F0702030302020204" pitchFamily="66" charset="0"/>
                </a:rPr>
                <a:t>integer</a:t>
              </a:r>
            </a:p>
          </p:txBody>
        </p:sp>
        <p:cxnSp>
          <p:nvCxnSpPr>
            <p:cNvPr id="10" name="Straight Connector 9"/>
            <p:cNvCxnSpPr>
              <a:endCxn id="7" idx="3"/>
            </p:cNvCxnSpPr>
            <p:nvPr/>
          </p:nvCxnSpPr>
          <p:spPr bwMode="auto">
            <a:xfrm flipV="1">
              <a:off x="1912513" y="4230710"/>
              <a:ext cx="1648495" cy="386366"/>
            </a:xfrm>
            <a:prstGeom prst="line">
              <a:avLst/>
            </a:prstGeom>
            <a:noFill/>
            <a:ln w="9525" cap="flat" cmpd="sng" algn="ctr">
              <a:solidFill>
                <a:srgbClr val="FF0000"/>
              </a:solidFill>
              <a:prstDash val="solid"/>
              <a:round/>
              <a:headEnd type="none" w="med" len="med"/>
              <a:tailEnd type="none" w="med" len="med"/>
            </a:ln>
            <a:effectLst/>
          </p:spPr>
        </p:cxnSp>
      </p:grpSp>
      <p:sp>
        <p:nvSpPr>
          <p:cNvPr id="9" name="Date Placeholder 8">
            <a:extLst>
              <a:ext uri="{FF2B5EF4-FFF2-40B4-BE49-F238E27FC236}">
                <a16:creationId xmlns:a16="http://schemas.microsoft.com/office/drawing/2014/main" id="{AEBA1B49-588D-51FB-F2C8-4B02E8E04E8C}"/>
              </a:ext>
            </a:extLst>
          </p:cNvPr>
          <p:cNvSpPr>
            <a:spLocks noGrp="1"/>
          </p:cNvSpPr>
          <p:nvPr>
            <p:ph type="dt" sz="half" idx="2"/>
          </p:nvPr>
        </p:nvSpPr>
        <p:spPr/>
        <p:txBody>
          <a:bodyPr/>
          <a:lstStyle/>
          <a:p>
            <a:pPr>
              <a:buFont typeface="Wingdings" pitchFamily="-96" charset="2"/>
              <a:buNone/>
              <a:defRPr/>
            </a:pPr>
            <a:r>
              <a:rPr lang="en-US"/>
              <a:t>February 6, 2024</a:t>
            </a:r>
            <a:endParaRPr lang="en-US" dirty="0"/>
          </a:p>
        </p:txBody>
      </p:sp>
      <p:sp>
        <p:nvSpPr>
          <p:cNvPr id="13" name="Footer Placeholder 12">
            <a:extLst>
              <a:ext uri="{FF2B5EF4-FFF2-40B4-BE49-F238E27FC236}">
                <a16:creationId xmlns:a16="http://schemas.microsoft.com/office/drawing/2014/main" id="{D7FC855B-D9E2-FD9E-0AFE-3C4FF49E5263}"/>
              </a:ext>
            </a:extLst>
          </p:cNvPr>
          <p:cNvSpPr>
            <a:spLocks noGrp="1"/>
          </p:cNvSpPr>
          <p:nvPr>
            <p:ph type="ftr" sz="quarter" idx="3"/>
          </p:nvPr>
        </p:nvSpPr>
        <p:spPr/>
        <p:txBody>
          <a:bodyPr/>
          <a:lstStyle/>
          <a:p>
            <a:pPr>
              <a:buFont typeface="Wingdings" pitchFamily="-96" charset="2"/>
              <a:buNone/>
              <a:defRPr/>
            </a:pPr>
            <a:r>
              <a:rPr lang="en-US"/>
              <a:t>6.1920</a:t>
            </a:r>
            <a:endParaRPr lang="en-US" dirty="0"/>
          </a:p>
        </p:txBody>
      </p:sp>
      <p:sp>
        <p:nvSpPr>
          <p:cNvPr id="14" name="Slide Number Placeholder 13">
            <a:extLst>
              <a:ext uri="{FF2B5EF4-FFF2-40B4-BE49-F238E27FC236}">
                <a16:creationId xmlns:a16="http://schemas.microsoft.com/office/drawing/2014/main" id="{A0ADB67C-EDA0-4A5E-1692-920735F4ED6A}"/>
              </a:ext>
            </a:extLst>
          </p:cNvPr>
          <p:cNvSpPr>
            <a:spLocks noGrp="1"/>
          </p:cNvSpPr>
          <p:nvPr>
            <p:ph type="sldNum" sz="quarter" idx="4"/>
          </p:nvPr>
        </p:nvSpPr>
        <p:spPr/>
        <p:txBody>
          <a:bodyPr/>
          <a:lstStyle/>
          <a:p>
            <a:pPr>
              <a:defRPr/>
            </a:pPr>
            <a:r>
              <a:rPr lang="en-US"/>
              <a:t>L01-</a:t>
            </a:r>
            <a:fld id="{22704540-D8BF-43FA-8BB3-56C1EB556762}" type="slidenum">
              <a:rPr lang="en-US" smtClean="0"/>
              <a:pPr>
                <a:defRPr/>
              </a:pPr>
              <a:t>20</a:t>
            </a:fld>
            <a:endParaRPr lang="en-US" dirty="0"/>
          </a:p>
        </p:txBody>
      </p:sp>
    </p:spTree>
    <p:extLst>
      <p:ext uri="{BB962C8B-B14F-4D97-AF65-F5344CB8AC3E}">
        <p14:creationId xmlns:p14="http://schemas.microsoft.com/office/powerpoint/2010/main" val="3950796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1"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 declaration versus deduction</a:t>
            </a:r>
          </a:p>
        </p:txBody>
      </p:sp>
      <p:sp>
        <p:nvSpPr>
          <p:cNvPr id="3" name="Content Placeholder 2"/>
          <p:cNvSpPr>
            <a:spLocks noGrp="1"/>
          </p:cNvSpPr>
          <p:nvPr>
            <p:ph idx="1"/>
          </p:nvPr>
        </p:nvSpPr>
        <p:spPr>
          <a:xfrm>
            <a:off x="750530" y="1522921"/>
            <a:ext cx="7772400" cy="2411277"/>
          </a:xfrm>
        </p:spPr>
        <p:txBody>
          <a:bodyPr/>
          <a:lstStyle/>
          <a:p>
            <a:r>
              <a:rPr lang="en-US" sz="2400" dirty="0"/>
              <a:t>The programmer writes down types of some expressions in a program and the compiler deduces the types of the rest of expressions</a:t>
            </a:r>
          </a:p>
          <a:p>
            <a:r>
              <a:rPr lang="en-US" sz="2400" dirty="0"/>
              <a:t>If the type deduction cannot be performed or the type declarations are inconsistent, then the compiler complains</a:t>
            </a:r>
          </a:p>
          <a:p>
            <a:endParaRPr lang="en-US" sz="2400" dirty="0"/>
          </a:p>
        </p:txBody>
      </p:sp>
      <p:sp>
        <p:nvSpPr>
          <p:cNvPr id="8" name="TextBox 7"/>
          <p:cNvSpPr txBox="1"/>
          <p:nvPr/>
        </p:nvSpPr>
        <p:spPr>
          <a:xfrm>
            <a:off x="6981214" y="5097460"/>
            <a:ext cx="1613262" cy="369332"/>
          </a:xfrm>
          <a:prstGeom prst="rect">
            <a:avLst/>
          </a:prstGeom>
          <a:noFill/>
        </p:spPr>
        <p:txBody>
          <a:bodyPr wrap="none" rtlCol="0">
            <a:spAutoFit/>
          </a:bodyPr>
          <a:lstStyle/>
          <a:p>
            <a:pPr>
              <a:buNone/>
            </a:pPr>
            <a:r>
              <a:rPr lang="en-US" dirty="0">
                <a:solidFill>
                  <a:srgbClr val="FF0000"/>
                </a:solidFill>
              </a:rPr>
              <a:t>type error?</a:t>
            </a:r>
          </a:p>
        </p:txBody>
      </p:sp>
      <p:sp>
        <p:nvSpPr>
          <p:cNvPr id="12" name="TextBox 11"/>
          <p:cNvSpPr txBox="1"/>
          <p:nvPr/>
        </p:nvSpPr>
        <p:spPr>
          <a:xfrm>
            <a:off x="5344057" y="5601828"/>
            <a:ext cx="3271902" cy="646331"/>
          </a:xfrm>
          <a:prstGeom prst="rect">
            <a:avLst/>
          </a:prstGeom>
          <a:solidFill>
            <a:schemeClr val="tx1"/>
          </a:solidFill>
        </p:spPr>
        <p:txBody>
          <a:bodyPr wrap="square" rtlCol="0">
            <a:spAutoFit/>
          </a:bodyPr>
          <a:lstStyle/>
          <a:p>
            <a:pPr>
              <a:buNone/>
            </a:pPr>
            <a:r>
              <a:rPr lang="en-US" dirty="0">
                <a:solidFill>
                  <a:srgbClr val="FFC000"/>
                </a:solidFill>
              </a:rPr>
              <a:t>Type checking prevents lots of silly mistakes</a:t>
            </a:r>
          </a:p>
        </p:txBody>
      </p:sp>
      <p:sp>
        <p:nvSpPr>
          <p:cNvPr id="11" name="Rectangle 3" descr="Rectangle: Click to edit Master text styles&#10;Second level&#10;Third level&#10;Fourth level&#10;Fifth level"/>
          <p:cNvSpPr txBox="1">
            <a:spLocks noChangeArrowheads="1"/>
          </p:cNvSpPr>
          <p:nvPr/>
        </p:nvSpPr>
        <p:spPr bwMode="auto">
          <a:xfrm>
            <a:off x="914400" y="3827335"/>
            <a:ext cx="7716154" cy="2420824"/>
          </a:xfrm>
          <a:prstGeom prst="rect">
            <a:avLst/>
          </a:prstGeom>
          <a:noFill/>
          <a:ln w="9525">
            <a:noFill/>
            <a:miter lim="800000"/>
            <a:headEnd/>
            <a:tailEnd/>
          </a:ln>
        </p:spPr>
        <p:txBody>
          <a:bodyPr/>
          <a:lstStyle/>
          <a:p>
            <a:pPr marL="342900" indent="-342900">
              <a:lnSpc>
                <a:spcPct val="90000"/>
              </a:lnSpc>
              <a:spcBef>
                <a:spcPct val="20000"/>
              </a:spcBef>
              <a:buClr>
                <a:schemeClr val="hlink"/>
              </a:buClr>
              <a:buSzPct val="110000"/>
              <a:buFont typeface="Wingdings" pitchFamily="2" charset="2"/>
              <a:buNone/>
            </a:pPr>
            <a:r>
              <a:rPr lang="en-US" b="1" dirty="0">
                <a:latin typeface="Courier New" pitchFamily="49" charset="0"/>
                <a:cs typeface="Courier New" pitchFamily="49" charset="0"/>
              </a:rPr>
              <a:t>function</a:t>
            </a:r>
            <a:r>
              <a:rPr lang="en-US" dirty="0">
                <a:latin typeface="Courier New" pitchFamily="49" charset="0"/>
                <a:cs typeface="Courier New" pitchFamily="49" charset="0"/>
              </a:rPr>
              <a:t> </a:t>
            </a:r>
            <a:r>
              <a:rPr lang="en-US" dirty="0">
                <a:solidFill>
                  <a:srgbClr val="00B050"/>
                </a:solidFill>
                <a:latin typeface="Courier New" pitchFamily="49" charset="0"/>
                <a:cs typeface="Courier New" pitchFamily="49" charset="0"/>
              </a:rPr>
              <a:t>Bit#(2) </a:t>
            </a:r>
            <a:r>
              <a:rPr lang="en-US" dirty="0" err="1">
                <a:solidFill>
                  <a:srgbClr val="FF0000"/>
                </a:solidFill>
                <a:latin typeface="Courier New" pitchFamily="49" charset="0"/>
                <a:cs typeface="Courier New" pitchFamily="49" charset="0"/>
              </a:rPr>
              <a:t>fa</a:t>
            </a:r>
            <a:r>
              <a:rPr lang="en-US" dirty="0">
                <a:latin typeface="Courier New" pitchFamily="49" charset="0"/>
                <a:cs typeface="Courier New" pitchFamily="49" charset="0"/>
              </a:rPr>
              <a:t>(</a:t>
            </a:r>
            <a:r>
              <a:rPr lang="en-US" dirty="0">
                <a:solidFill>
                  <a:srgbClr val="00B050"/>
                </a:solidFill>
                <a:latin typeface="Courier New" pitchFamily="49" charset="0"/>
                <a:cs typeface="Courier New" pitchFamily="49" charset="0"/>
              </a:rPr>
              <a:t>Bit#(1) </a:t>
            </a:r>
            <a:r>
              <a:rPr lang="en-US" dirty="0">
                <a:latin typeface="Courier New" pitchFamily="49" charset="0"/>
                <a:cs typeface="Courier New" pitchFamily="49" charset="0"/>
              </a:rPr>
              <a:t>a, </a:t>
            </a:r>
            <a:r>
              <a:rPr lang="en-US" dirty="0">
                <a:solidFill>
                  <a:srgbClr val="00B050"/>
                </a:solidFill>
                <a:latin typeface="Courier New" pitchFamily="49" charset="0"/>
                <a:cs typeface="Courier New" pitchFamily="49" charset="0"/>
              </a:rPr>
              <a:t>Bit#(1) </a:t>
            </a:r>
            <a:r>
              <a:rPr lang="en-US" dirty="0">
                <a:latin typeface="Courier New" pitchFamily="49" charset="0"/>
                <a:cs typeface="Courier New" pitchFamily="49" charset="0"/>
              </a:rPr>
              <a:t>b, </a:t>
            </a:r>
          </a:p>
          <a:p>
            <a:pPr marL="342900" indent="-342900">
              <a:lnSpc>
                <a:spcPct val="90000"/>
              </a:lnSpc>
              <a:spcBef>
                <a:spcPct val="20000"/>
              </a:spcBef>
              <a:buClr>
                <a:schemeClr val="hlink"/>
              </a:buClr>
              <a:buSzPct val="110000"/>
              <a:buFont typeface="Wingdings" pitchFamily="2" charset="2"/>
              <a:buNone/>
            </a:pPr>
            <a:r>
              <a:rPr lang="en-US" dirty="0">
                <a:solidFill>
                  <a:srgbClr val="00B050"/>
                </a:solidFill>
                <a:latin typeface="Courier New" pitchFamily="49" charset="0"/>
                <a:cs typeface="Courier New" pitchFamily="49" charset="0"/>
              </a:rPr>
              <a:t>                                   Bit#(1) </a:t>
            </a:r>
            <a:r>
              <a:rPr lang="en-US" dirty="0" err="1">
                <a:latin typeface="Courier New" pitchFamily="49" charset="0"/>
                <a:cs typeface="Courier New" pitchFamily="49" charset="0"/>
              </a:rPr>
              <a:t>c_in</a:t>
            </a:r>
            <a:r>
              <a:rPr lang="en-US" dirty="0">
                <a:latin typeface="Courier New" pitchFamily="49" charset="0"/>
                <a:cs typeface="Courier New" pitchFamily="49" charset="0"/>
              </a:rPr>
              <a:t>);</a:t>
            </a:r>
          </a:p>
          <a:p>
            <a:pPr marL="342900" indent="-342900">
              <a:spcBef>
                <a:spcPct val="20000"/>
              </a:spcBef>
              <a:buClr>
                <a:schemeClr val="hlink"/>
              </a:buClr>
              <a:buSzPct val="110000"/>
              <a:buNone/>
            </a:pPr>
            <a:r>
              <a:rPr lang="en-US" dirty="0">
                <a:latin typeface="Courier New" pitchFamily="49" charset="0"/>
                <a:cs typeface="Courier New" pitchFamily="49" charset="0"/>
              </a:rPr>
              <a:t>   </a:t>
            </a:r>
            <a:r>
              <a:rPr lang="en-US" dirty="0">
                <a:solidFill>
                  <a:srgbClr val="00B050"/>
                </a:solidFill>
                <a:latin typeface="Courier New" pitchFamily="49" charset="0"/>
                <a:cs typeface="Courier New" pitchFamily="49" charset="0"/>
              </a:rPr>
              <a:t>Bit#(2) </a:t>
            </a:r>
            <a:r>
              <a:rPr lang="en-US" dirty="0">
                <a:latin typeface="Courier New" pitchFamily="49" charset="0"/>
                <a:cs typeface="Courier New" pitchFamily="49" charset="0"/>
              </a:rPr>
              <a:t>ab  = </a:t>
            </a:r>
            <a:r>
              <a:rPr lang="en-US" dirty="0">
                <a:solidFill>
                  <a:srgbClr val="FF0000"/>
                </a:solidFill>
                <a:latin typeface="Courier New" pitchFamily="49" charset="0"/>
                <a:cs typeface="Courier New" pitchFamily="49" charset="0"/>
              </a:rPr>
              <a:t>ha</a:t>
            </a:r>
            <a:r>
              <a:rPr lang="en-US" dirty="0">
                <a:latin typeface="Courier New" pitchFamily="49" charset="0"/>
                <a:cs typeface="Courier New" pitchFamily="49" charset="0"/>
              </a:rPr>
              <a:t>(a, b);</a:t>
            </a:r>
          </a:p>
          <a:p>
            <a:pPr marL="342900" indent="-342900">
              <a:lnSpc>
                <a:spcPct val="90000"/>
              </a:lnSpc>
              <a:spcBef>
                <a:spcPct val="20000"/>
              </a:spcBef>
              <a:buClr>
                <a:schemeClr val="hlink"/>
              </a:buClr>
              <a:buSzPct val="110000"/>
              <a:buFont typeface="Wingdings" pitchFamily="2" charset="2"/>
              <a:buNone/>
            </a:pPr>
            <a:r>
              <a:rPr lang="en-US" dirty="0">
                <a:solidFill>
                  <a:srgbClr val="00B050"/>
                </a:solidFill>
                <a:latin typeface="Courier New" pitchFamily="49" charset="0"/>
                <a:cs typeface="Courier New" pitchFamily="49" charset="0"/>
              </a:rPr>
              <a:t>   Bit#(2) </a:t>
            </a:r>
            <a:r>
              <a:rPr lang="en-US" dirty="0" err="1">
                <a:latin typeface="Courier New" pitchFamily="49" charset="0"/>
                <a:cs typeface="Courier New" pitchFamily="49" charset="0"/>
              </a:rPr>
              <a:t>abc</a:t>
            </a:r>
            <a:r>
              <a:rPr lang="en-US" dirty="0">
                <a:latin typeface="Courier New" pitchFamily="49" charset="0"/>
                <a:cs typeface="Courier New" pitchFamily="49" charset="0"/>
              </a:rPr>
              <a:t> = </a:t>
            </a:r>
            <a:r>
              <a:rPr lang="en-US" dirty="0">
                <a:solidFill>
                  <a:srgbClr val="FF0000"/>
                </a:solidFill>
                <a:latin typeface="Courier New" pitchFamily="49" charset="0"/>
                <a:cs typeface="Courier New" pitchFamily="49" charset="0"/>
              </a:rPr>
              <a:t>ha</a:t>
            </a:r>
            <a:r>
              <a:rPr lang="en-US" dirty="0">
                <a:latin typeface="Courier New" pitchFamily="49" charset="0"/>
                <a:cs typeface="Courier New" pitchFamily="49" charset="0"/>
              </a:rPr>
              <a:t>(ab[0], </a:t>
            </a:r>
            <a:r>
              <a:rPr lang="en-US" dirty="0" err="1">
                <a:latin typeface="Courier New" pitchFamily="49" charset="0"/>
                <a:cs typeface="Courier New" pitchFamily="49" charset="0"/>
              </a:rPr>
              <a:t>c_in</a:t>
            </a:r>
            <a:r>
              <a:rPr lang="en-US" dirty="0">
                <a:latin typeface="Courier New" pitchFamily="49" charset="0"/>
                <a:cs typeface="Courier New" pitchFamily="49" charset="0"/>
              </a:rPr>
              <a:t>); </a:t>
            </a:r>
          </a:p>
          <a:p>
            <a:pPr marL="342900" indent="-342900">
              <a:lnSpc>
                <a:spcPct val="90000"/>
              </a:lnSpc>
              <a:spcBef>
                <a:spcPct val="20000"/>
              </a:spcBef>
              <a:buClr>
                <a:schemeClr val="hlink"/>
              </a:buClr>
              <a:buSzPct val="110000"/>
              <a:buFont typeface="Wingdings" pitchFamily="2" charset="2"/>
              <a:buNone/>
            </a:pPr>
            <a:r>
              <a:rPr lang="en-US" dirty="0">
                <a:latin typeface="Courier New" pitchFamily="49" charset="0"/>
                <a:cs typeface="Courier New" pitchFamily="49" charset="0"/>
              </a:rPr>
              <a:t>   </a:t>
            </a:r>
            <a:r>
              <a:rPr lang="en-US" dirty="0">
                <a:solidFill>
                  <a:srgbClr val="00B050"/>
                </a:solidFill>
                <a:latin typeface="Courier New" pitchFamily="49" charset="0"/>
                <a:cs typeface="Courier New" pitchFamily="49" charset="0"/>
              </a:rPr>
              <a:t>Bit#(</a:t>
            </a:r>
            <a:r>
              <a:rPr lang="en-US" dirty="0">
                <a:solidFill>
                  <a:srgbClr val="FF0000"/>
                </a:solidFill>
                <a:latin typeface="Courier New" pitchFamily="49" charset="0"/>
                <a:cs typeface="Courier New" pitchFamily="49" charset="0"/>
              </a:rPr>
              <a:t>2</a:t>
            </a:r>
            <a:r>
              <a:rPr lang="en-US" dirty="0">
                <a:solidFill>
                  <a:srgbClr val="00B050"/>
                </a:solidFill>
                <a:latin typeface="Courier New" pitchFamily="49" charset="0"/>
                <a:cs typeface="Courier New" pitchFamily="49" charset="0"/>
              </a:rPr>
              <a:t>) </a:t>
            </a:r>
            <a:r>
              <a:rPr lang="en-US" dirty="0" err="1">
                <a:latin typeface="Courier New" pitchFamily="49" charset="0"/>
                <a:cs typeface="Courier New" pitchFamily="49" charset="0"/>
              </a:rPr>
              <a:t>c_out</a:t>
            </a:r>
            <a:r>
              <a:rPr lang="en-US" dirty="0">
                <a:latin typeface="Courier New" pitchFamily="49" charset="0"/>
                <a:cs typeface="Courier New" pitchFamily="49" charset="0"/>
              </a:rPr>
              <a:t>   = ab[1] | </a:t>
            </a:r>
            <a:r>
              <a:rPr lang="en-US" dirty="0" err="1">
                <a:latin typeface="Courier New" pitchFamily="49" charset="0"/>
                <a:cs typeface="Courier New" pitchFamily="49" charset="0"/>
              </a:rPr>
              <a:t>abc</a:t>
            </a:r>
            <a:r>
              <a:rPr lang="en-US" dirty="0">
                <a:latin typeface="Courier New" pitchFamily="49" charset="0"/>
                <a:cs typeface="Courier New" pitchFamily="49" charset="0"/>
              </a:rPr>
              <a:t>[1]; </a:t>
            </a:r>
          </a:p>
          <a:p>
            <a:pPr marL="342900" indent="-342900">
              <a:lnSpc>
                <a:spcPct val="90000"/>
              </a:lnSpc>
              <a:spcBef>
                <a:spcPct val="20000"/>
              </a:spcBef>
              <a:buClr>
                <a:schemeClr val="hlink"/>
              </a:buClr>
              <a:buSzPct val="110000"/>
              <a:buFont typeface="Wingdings" pitchFamily="2" charset="2"/>
              <a:buNone/>
            </a:pPr>
            <a:r>
              <a:rPr lang="en-US" dirty="0">
                <a:latin typeface="Courier New" pitchFamily="49" charset="0"/>
                <a:cs typeface="Courier New" pitchFamily="49" charset="0"/>
              </a:rPr>
              <a:t>   </a:t>
            </a:r>
            <a:r>
              <a:rPr lang="en-US" b="1" dirty="0">
                <a:latin typeface="Courier New" pitchFamily="49" charset="0"/>
                <a:cs typeface="Courier New" pitchFamily="49" charset="0"/>
              </a:rPr>
              <a:t>return</a:t>
            </a:r>
            <a:r>
              <a:rPr lang="en-US" dirty="0">
                <a:latin typeface="Courier New" pitchFamily="49" charset="0"/>
                <a:cs typeface="Courier New" pitchFamily="49" charset="0"/>
              </a:rPr>
              <a:t> {</a:t>
            </a:r>
            <a:r>
              <a:rPr lang="en-US" dirty="0" err="1">
                <a:latin typeface="Courier New" pitchFamily="49" charset="0"/>
                <a:cs typeface="Courier New" pitchFamily="49" charset="0"/>
              </a:rPr>
              <a:t>c_out</a:t>
            </a:r>
            <a:r>
              <a:rPr lang="en-US" dirty="0">
                <a:latin typeface="Courier New" pitchFamily="49" charset="0"/>
                <a:cs typeface="Courier New" pitchFamily="49" charset="0"/>
              </a:rPr>
              <a:t>, </a:t>
            </a:r>
            <a:r>
              <a:rPr lang="en-US" dirty="0" err="1">
                <a:latin typeface="Courier New" pitchFamily="49" charset="0"/>
                <a:cs typeface="Courier New" pitchFamily="49" charset="0"/>
              </a:rPr>
              <a:t>abc</a:t>
            </a:r>
            <a:r>
              <a:rPr lang="en-US" dirty="0">
                <a:latin typeface="Courier New" pitchFamily="49" charset="0"/>
                <a:cs typeface="Courier New" pitchFamily="49" charset="0"/>
              </a:rPr>
              <a:t>[0]}; </a:t>
            </a:r>
          </a:p>
          <a:p>
            <a:pPr marL="342900" indent="-342900">
              <a:lnSpc>
                <a:spcPct val="90000"/>
              </a:lnSpc>
              <a:spcBef>
                <a:spcPct val="20000"/>
              </a:spcBef>
              <a:buClr>
                <a:schemeClr val="hlink"/>
              </a:buClr>
              <a:buSzPct val="110000"/>
              <a:buFont typeface="Wingdings" pitchFamily="2" charset="2"/>
              <a:buNone/>
            </a:pPr>
            <a:r>
              <a:rPr lang="en-US" b="1" dirty="0" err="1">
                <a:latin typeface="Courier New" pitchFamily="49" charset="0"/>
                <a:cs typeface="Courier New" pitchFamily="49" charset="0"/>
              </a:rPr>
              <a:t>endfunction</a:t>
            </a:r>
            <a:r>
              <a:rPr lang="en-US" dirty="0">
                <a:latin typeface="Courier New" pitchFamily="49" charset="0"/>
                <a:cs typeface="Courier New" pitchFamily="49" charset="0"/>
              </a:rPr>
              <a:t> </a:t>
            </a:r>
          </a:p>
          <a:p>
            <a:pPr marL="342900" indent="-342900">
              <a:lnSpc>
                <a:spcPct val="90000"/>
              </a:lnSpc>
              <a:spcBef>
                <a:spcPct val="20000"/>
              </a:spcBef>
              <a:buClr>
                <a:schemeClr val="hlink"/>
              </a:buClr>
              <a:buSzPct val="110000"/>
              <a:buFont typeface="Wingdings" pitchFamily="2" charset="2"/>
              <a:buNone/>
            </a:pPr>
            <a:endParaRPr lang="en-US" b="1" dirty="0">
              <a:solidFill>
                <a:schemeClr val="tx2"/>
              </a:solidFill>
              <a:latin typeface="Courier New" pitchFamily="49" charset="0"/>
            </a:endParaRPr>
          </a:p>
        </p:txBody>
      </p:sp>
      <p:sp>
        <p:nvSpPr>
          <p:cNvPr id="7" name="Date Placeholder 6">
            <a:extLst>
              <a:ext uri="{FF2B5EF4-FFF2-40B4-BE49-F238E27FC236}">
                <a16:creationId xmlns:a16="http://schemas.microsoft.com/office/drawing/2014/main" id="{AB0E88AB-1B77-5A99-56BE-E1FA0FE66286}"/>
              </a:ext>
            </a:extLst>
          </p:cNvPr>
          <p:cNvSpPr>
            <a:spLocks noGrp="1"/>
          </p:cNvSpPr>
          <p:nvPr>
            <p:ph type="dt" sz="half" idx="2"/>
          </p:nvPr>
        </p:nvSpPr>
        <p:spPr/>
        <p:txBody>
          <a:bodyPr/>
          <a:lstStyle/>
          <a:p>
            <a:pPr>
              <a:buFont typeface="Wingdings" pitchFamily="-96" charset="2"/>
              <a:buNone/>
              <a:defRPr/>
            </a:pPr>
            <a:r>
              <a:rPr lang="en-US"/>
              <a:t>February 6, 2024</a:t>
            </a:r>
            <a:endParaRPr lang="en-US" dirty="0"/>
          </a:p>
        </p:txBody>
      </p:sp>
      <p:sp>
        <p:nvSpPr>
          <p:cNvPr id="9" name="Footer Placeholder 8">
            <a:extLst>
              <a:ext uri="{FF2B5EF4-FFF2-40B4-BE49-F238E27FC236}">
                <a16:creationId xmlns:a16="http://schemas.microsoft.com/office/drawing/2014/main" id="{40C4DC34-F207-C6F4-F74C-DE2413D1D61A}"/>
              </a:ext>
            </a:extLst>
          </p:cNvPr>
          <p:cNvSpPr>
            <a:spLocks noGrp="1"/>
          </p:cNvSpPr>
          <p:nvPr>
            <p:ph type="ftr" sz="quarter" idx="3"/>
          </p:nvPr>
        </p:nvSpPr>
        <p:spPr/>
        <p:txBody>
          <a:bodyPr/>
          <a:lstStyle/>
          <a:p>
            <a:pPr>
              <a:buFont typeface="Wingdings" pitchFamily="-96" charset="2"/>
              <a:buNone/>
              <a:defRPr/>
            </a:pPr>
            <a:r>
              <a:rPr lang="en-US"/>
              <a:t>6.1920</a:t>
            </a:r>
            <a:endParaRPr lang="en-US" dirty="0"/>
          </a:p>
        </p:txBody>
      </p:sp>
      <p:sp>
        <p:nvSpPr>
          <p:cNvPr id="10" name="Slide Number Placeholder 9">
            <a:extLst>
              <a:ext uri="{FF2B5EF4-FFF2-40B4-BE49-F238E27FC236}">
                <a16:creationId xmlns:a16="http://schemas.microsoft.com/office/drawing/2014/main" id="{5CBED2F3-66F0-EA38-A511-3B8992F99335}"/>
              </a:ext>
            </a:extLst>
          </p:cNvPr>
          <p:cNvSpPr>
            <a:spLocks noGrp="1"/>
          </p:cNvSpPr>
          <p:nvPr>
            <p:ph type="sldNum" sz="quarter" idx="4"/>
          </p:nvPr>
        </p:nvSpPr>
        <p:spPr/>
        <p:txBody>
          <a:bodyPr/>
          <a:lstStyle/>
          <a:p>
            <a:pPr>
              <a:defRPr/>
            </a:pPr>
            <a:r>
              <a:rPr lang="en-US"/>
              <a:t>L01-</a:t>
            </a:r>
            <a:fld id="{22704540-D8BF-43FA-8BB3-56C1EB556762}" type="slidenum">
              <a:rPr lang="en-US" smtClean="0"/>
              <a:pPr>
                <a:defRPr/>
              </a:pPr>
              <a:t>21</a:t>
            </a:fld>
            <a:endParaRPr lang="en-US" dirty="0"/>
          </a:p>
        </p:txBody>
      </p:sp>
    </p:spTree>
    <p:extLst>
      <p:ext uri="{BB962C8B-B14F-4D97-AF65-F5344CB8AC3E}">
        <p14:creationId xmlns:p14="http://schemas.microsoft.com/office/powerpoint/2010/main" val="1243372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2" grpId="0" animBg="1"/>
      <p:bldP spid="11"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8001000" cy="1143000"/>
          </a:xfrm>
        </p:spPr>
        <p:txBody>
          <a:bodyPr/>
          <a:lstStyle/>
          <a:p>
            <a:r>
              <a:rPr lang="en-US" dirty="0"/>
              <a:t>Assigning to </a:t>
            </a:r>
            <a:r>
              <a:rPr lang="en-US" dirty="0" err="1"/>
              <a:t>Bitvector</a:t>
            </a:r>
            <a:r>
              <a:rPr lang="en-US" dirty="0"/>
              <a:t> elements</a:t>
            </a:r>
          </a:p>
        </p:txBody>
      </p:sp>
      <p:sp>
        <p:nvSpPr>
          <p:cNvPr id="3" name="Content Placeholder 2"/>
          <p:cNvSpPr>
            <a:spLocks noGrp="1"/>
          </p:cNvSpPr>
          <p:nvPr>
            <p:ph idx="1"/>
          </p:nvPr>
        </p:nvSpPr>
        <p:spPr>
          <a:xfrm>
            <a:off x="660400" y="2221293"/>
            <a:ext cx="7772400" cy="4114800"/>
          </a:xfrm>
        </p:spPr>
        <p:txBody>
          <a:bodyPr/>
          <a:lstStyle/>
          <a:p>
            <a:r>
              <a:rPr lang="en-US" sz="2400" dirty="0"/>
              <a:t>Means </a:t>
            </a:r>
            <a:r>
              <a:rPr lang="en-US" sz="2400" dirty="0">
                <a:latin typeface="Courier New" panose="02070309020205020404" pitchFamily="49" charset="0"/>
                <a:cs typeface="Courier New" panose="02070309020205020404" pitchFamily="49" charset="0"/>
              </a:rPr>
              <a:t>c</a:t>
            </a:r>
            <a:r>
              <a:rPr lang="en-US" sz="2400" dirty="0"/>
              <a:t> is three bits wide and each element is set to zero</a:t>
            </a:r>
          </a:p>
          <a:p>
            <a:endParaRPr lang="en-US" sz="2400" dirty="0"/>
          </a:p>
          <a:p>
            <a:endParaRPr lang="en-US" sz="2400" dirty="0"/>
          </a:p>
          <a:p>
            <a:r>
              <a:rPr lang="en-US" sz="2400" dirty="0"/>
              <a:t>Element </a:t>
            </a:r>
            <a:r>
              <a:rPr lang="en-US" sz="2400" dirty="0">
                <a:latin typeface="Courier New" panose="02070309020205020404" pitchFamily="49" charset="0"/>
                <a:cs typeface="Courier New" panose="02070309020205020404" pitchFamily="49" charset="0"/>
              </a:rPr>
              <a:t>0</a:t>
            </a:r>
            <a:r>
              <a:rPr lang="en-US" sz="2400" dirty="0"/>
              <a:t> of </a:t>
            </a:r>
            <a:r>
              <a:rPr lang="en-US" sz="2400" dirty="0">
                <a:latin typeface="Courier New" panose="02070309020205020404" pitchFamily="49" charset="0"/>
                <a:cs typeface="Courier New" panose="02070309020205020404" pitchFamily="49" charset="0"/>
              </a:rPr>
              <a:t>c</a:t>
            </a:r>
            <a:r>
              <a:rPr lang="en-US" sz="2400" dirty="0"/>
              <a:t> is connected to </a:t>
            </a:r>
            <a:r>
              <a:rPr lang="en-US" sz="2400" dirty="0">
                <a:latin typeface="Courier New" panose="02070309020205020404" pitchFamily="49" charset="0"/>
                <a:cs typeface="Courier New" panose="02070309020205020404" pitchFamily="49" charset="0"/>
              </a:rPr>
              <a:t>0</a:t>
            </a:r>
            <a:r>
              <a:rPr lang="en-US" sz="2400" dirty="0"/>
              <a:t> but the value of the rest of the elements is not affected </a:t>
            </a:r>
          </a:p>
          <a:p>
            <a:endParaRPr lang="en-US" sz="2400" dirty="0"/>
          </a:p>
          <a:p>
            <a:r>
              <a:rPr lang="en-US" sz="2400" dirty="0"/>
              <a:t>Initial value of a vector must be set; we use </a:t>
            </a:r>
            <a:r>
              <a:rPr lang="en-US" sz="2400" dirty="0">
                <a:latin typeface="Courier New" panose="02070309020205020404" pitchFamily="49" charset="0"/>
                <a:cs typeface="Courier New" panose="02070309020205020404" pitchFamily="49" charset="0"/>
              </a:rPr>
              <a:t>“?”</a:t>
            </a:r>
            <a:r>
              <a:rPr lang="en-US" sz="2400" dirty="0"/>
              <a:t> if we don’t know the initial value</a:t>
            </a:r>
          </a:p>
        </p:txBody>
      </p:sp>
      <p:sp>
        <p:nvSpPr>
          <p:cNvPr id="6" name="Rectangle 5"/>
          <p:cNvSpPr/>
          <p:nvPr/>
        </p:nvSpPr>
        <p:spPr>
          <a:xfrm>
            <a:off x="3354124" y="1776142"/>
            <a:ext cx="2396810" cy="433965"/>
          </a:xfrm>
          <a:prstGeom prst="rect">
            <a:avLst/>
          </a:prstGeom>
          <a:ln>
            <a:solidFill>
              <a:srgbClr val="FF0000"/>
            </a:solidFill>
          </a:ln>
        </p:spPr>
        <p:txBody>
          <a:bodyPr wrap="none">
            <a:spAutoFit/>
          </a:bodyPr>
          <a:lstStyle/>
          <a:p>
            <a:pPr marL="342900" indent="-342900">
              <a:spcBef>
                <a:spcPct val="20000"/>
              </a:spcBef>
              <a:buClr>
                <a:schemeClr val="hlink"/>
              </a:buClr>
              <a:buSzPct val="110000"/>
              <a:buNone/>
            </a:pPr>
            <a:r>
              <a:rPr lang="en-US" sz="2400" dirty="0">
                <a:latin typeface="Courier New" pitchFamily="49" charset="0"/>
                <a:cs typeface="Courier New" pitchFamily="49" charset="0"/>
              </a:rPr>
              <a:t>Bit#(3) c=0;</a:t>
            </a:r>
          </a:p>
        </p:txBody>
      </p:sp>
      <p:sp>
        <p:nvSpPr>
          <p:cNvPr id="8" name="Rectangle 7"/>
          <p:cNvSpPr/>
          <p:nvPr/>
        </p:nvSpPr>
        <p:spPr>
          <a:xfrm>
            <a:off x="3354124" y="3234239"/>
            <a:ext cx="1843774" cy="433965"/>
          </a:xfrm>
          <a:prstGeom prst="rect">
            <a:avLst/>
          </a:prstGeom>
          <a:ln>
            <a:solidFill>
              <a:srgbClr val="FF0000"/>
            </a:solidFill>
          </a:ln>
        </p:spPr>
        <p:txBody>
          <a:bodyPr wrap="none">
            <a:spAutoFit/>
          </a:bodyPr>
          <a:lstStyle/>
          <a:p>
            <a:pPr marL="342900" indent="-342900">
              <a:spcBef>
                <a:spcPct val="20000"/>
              </a:spcBef>
              <a:buClr>
                <a:schemeClr val="hlink"/>
              </a:buClr>
              <a:buSzPct val="110000"/>
              <a:buNone/>
            </a:pPr>
            <a:r>
              <a:rPr lang="en-US" sz="2400" dirty="0">
                <a:latin typeface="Courier New" pitchFamily="49" charset="0"/>
                <a:cs typeface="Courier New" pitchFamily="49" charset="0"/>
              </a:rPr>
              <a:t>c[0] = 0;</a:t>
            </a:r>
          </a:p>
        </p:txBody>
      </p:sp>
      <p:sp>
        <p:nvSpPr>
          <p:cNvPr id="9" name="Date Placeholder 8">
            <a:extLst>
              <a:ext uri="{FF2B5EF4-FFF2-40B4-BE49-F238E27FC236}">
                <a16:creationId xmlns:a16="http://schemas.microsoft.com/office/drawing/2014/main" id="{EB3FC89E-8FC0-1E37-686B-10116099810E}"/>
              </a:ext>
            </a:extLst>
          </p:cNvPr>
          <p:cNvSpPr>
            <a:spLocks noGrp="1"/>
          </p:cNvSpPr>
          <p:nvPr>
            <p:ph type="dt" sz="half" idx="2"/>
          </p:nvPr>
        </p:nvSpPr>
        <p:spPr/>
        <p:txBody>
          <a:bodyPr/>
          <a:lstStyle/>
          <a:p>
            <a:pPr>
              <a:buFont typeface="Wingdings" pitchFamily="-96" charset="2"/>
              <a:buNone/>
              <a:defRPr/>
            </a:pPr>
            <a:r>
              <a:rPr lang="en-US"/>
              <a:t>February 6, 2024</a:t>
            </a:r>
            <a:endParaRPr lang="en-US" dirty="0"/>
          </a:p>
        </p:txBody>
      </p:sp>
      <p:sp>
        <p:nvSpPr>
          <p:cNvPr id="10" name="Footer Placeholder 9">
            <a:extLst>
              <a:ext uri="{FF2B5EF4-FFF2-40B4-BE49-F238E27FC236}">
                <a16:creationId xmlns:a16="http://schemas.microsoft.com/office/drawing/2014/main" id="{886F5EFB-73D2-F62C-DDDF-320011B3E357}"/>
              </a:ext>
            </a:extLst>
          </p:cNvPr>
          <p:cNvSpPr>
            <a:spLocks noGrp="1"/>
          </p:cNvSpPr>
          <p:nvPr>
            <p:ph type="ftr" sz="quarter" idx="3"/>
          </p:nvPr>
        </p:nvSpPr>
        <p:spPr/>
        <p:txBody>
          <a:bodyPr/>
          <a:lstStyle/>
          <a:p>
            <a:pPr>
              <a:buFont typeface="Wingdings" pitchFamily="-96" charset="2"/>
              <a:buNone/>
              <a:defRPr/>
            </a:pPr>
            <a:r>
              <a:rPr lang="en-US"/>
              <a:t>6.1920</a:t>
            </a:r>
            <a:endParaRPr lang="en-US" dirty="0"/>
          </a:p>
        </p:txBody>
      </p:sp>
      <p:sp>
        <p:nvSpPr>
          <p:cNvPr id="11" name="Slide Number Placeholder 10">
            <a:extLst>
              <a:ext uri="{FF2B5EF4-FFF2-40B4-BE49-F238E27FC236}">
                <a16:creationId xmlns:a16="http://schemas.microsoft.com/office/drawing/2014/main" id="{9031DF44-2830-9617-E9EB-4DC2678FB16D}"/>
              </a:ext>
            </a:extLst>
          </p:cNvPr>
          <p:cNvSpPr>
            <a:spLocks noGrp="1"/>
          </p:cNvSpPr>
          <p:nvPr>
            <p:ph type="sldNum" sz="quarter" idx="4"/>
          </p:nvPr>
        </p:nvSpPr>
        <p:spPr/>
        <p:txBody>
          <a:bodyPr/>
          <a:lstStyle/>
          <a:p>
            <a:pPr>
              <a:defRPr/>
            </a:pPr>
            <a:r>
              <a:rPr lang="en-US"/>
              <a:t>L01-</a:t>
            </a:r>
            <a:fld id="{22704540-D8BF-43FA-8BB3-56C1EB556762}" type="slidenum">
              <a:rPr lang="en-US" smtClean="0"/>
              <a:pPr>
                <a:defRPr/>
              </a:pPr>
              <a:t>22</a:t>
            </a:fld>
            <a:endParaRPr lang="en-US" dirty="0"/>
          </a:p>
        </p:txBody>
      </p:sp>
    </p:spTree>
    <p:extLst>
      <p:ext uri="{BB962C8B-B14F-4D97-AF65-F5344CB8AC3E}">
        <p14:creationId xmlns:p14="http://schemas.microsoft.com/office/powerpoint/2010/main" val="257156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Rectangle 4"/>
          <p:cNvSpPr>
            <a:spLocks noGrp="1" noChangeArrowheads="1"/>
          </p:cNvSpPr>
          <p:nvPr>
            <p:ph type="title"/>
          </p:nvPr>
        </p:nvSpPr>
        <p:spPr/>
        <p:txBody>
          <a:bodyPr/>
          <a:lstStyle/>
          <a:p>
            <a:pPr eaLnBrk="1" hangingPunct="1"/>
            <a:r>
              <a:rPr lang="en-US" dirty="0"/>
              <a:t>2-bit Ripple-Carry Adder</a:t>
            </a:r>
            <a:br>
              <a:rPr lang="en-US" dirty="0"/>
            </a:br>
            <a:r>
              <a:rPr lang="en-US" sz="2400" dirty="0"/>
              <a:t>cascading full adders</a:t>
            </a:r>
          </a:p>
        </p:txBody>
      </p:sp>
      <p:sp>
        <p:nvSpPr>
          <p:cNvPr id="7170" name="Rectangle 3" descr="Rectangle: Click to edit Master text styles&#10;Second level&#10;Third level&#10;Fourth level&#10;Fifth level"/>
          <p:cNvSpPr txBox="1">
            <a:spLocks noChangeArrowheads="1"/>
          </p:cNvSpPr>
          <p:nvPr/>
        </p:nvSpPr>
        <p:spPr bwMode="auto">
          <a:xfrm>
            <a:off x="815671" y="3817043"/>
            <a:ext cx="8048902" cy="1520806"/>
          </a:xfrm>
          <a:prstGeom prst="rect">
            <a:avLst/>
          </a:prstGeom>
          <a:noFill/>
          <a:ln w="9525">
            <a:noFill/>
            <a:miter lim="800000"/>
            <a:headEnd/>
            <a:tailEnd/>
          </a:ln>
        </p:spPr>
        <p:txBody>
          <a:bodyPr/>
          <a:lstStyle/>
          <a:p>
            <a:pPr marL="342900" indent="-342900">
              <a:spcBef>
                <a:spcPct val="20000"/>
              </a:spcBef>
              <a:buClr>
                <a:schemeClr val="hlink"/>
              </a:buClr>
              <a:buSzPct val="110000"/>
              <a:buNone/>
            </a:pPr>
            <a:r>
              <a:rPr lang="en-US" dirty="0">
                <a:solidFill>
                  <a:srgbClr val="FF0000"/>
                </a:solidFill>
                <a:latin typeface="Courier New" pitchFamily="49" charset="0"/>
                <a:cs typeface="Courier New" pitchFamily="49" charset="0"/>
              </a:rPr>
              <a:t>add</a:t>
            </a:r>
            <a:r>
              <a:rPr lang="en-US" dirty="0">
                <a:latin typeface="Courier New" pitchFamily="49" charset="0"/>
                <a:cs typeface="Courier New" pitchFamily="49" charset="0"/>
              </a:rPr>
              <a:t>(x, y, c0):=</a:t>
            </a:r>
          </a:p>
          <a:p>
            <a:pPr marL="342900" indent="-342900">
              <a:lnSpc>
                <a:spcPct val="90000"/>
              </a:lnSpc>
              <a:spcBef>
                <a:spcPct val="20000"/>
              </a:spcBef>
              <a:buClr>
                <a:schemeClr val="hlink"/>
              </a:buClr>
              <a:buSzPct val="110000"/>
              <a:buFont typeface="Wingdings" pitchFamily="2" charset="2"/>
              <a:buNone/>
            </a:pPr>
            <a:r>
              <a:rPr lang="en-US" dirty="0">
                <a:latin typeface="Courier New" pitchFamily="49" charset="0"/>
                <a:cs typeface="Courier New" pitchFamily="49" charset="0"/>
              </a:rPr>
              <a:t>	c[1], s[0] = </a:t>
            </a:r>
            <a:r>
              <a:rPr lang="en-US" dirty="0">
                <a:solidFill>
                  <a:srgbClr val="FF0000"/>
                </a:solidFill>
                <a:latin typeface="Courier New" pitchFamily="49" charset="0"/>
                <a:cs typeface="Courier New" pitchFamily="49" charset="0"/>
              </a:rPr>
              <a:t>fa</a:t>
            </a:r>
            <a:r>
              <a:rPr lang="en-US" dirty="0">
                <a:latin typeface="Courier New" pitchFamily="49" charset="0"/>
                <a:cs typeface="Courier New" pitchFamily="49" charset="0"/>
              </a:rPr>
              <a:t>(x[0], y[0], c[0]);</a:t>
            </a:r>
          </a:p>
          <a:p>
            <a:pPr marL="342900" indent="-342900">
              <a:lnSpc>
                <a:spcPct val="90000"/>
              </a:lnSpc>
              <a:spcBef>
                <a:spcPct val="20000"/>
              </a:spcBef>
              <a:buClr>
                <a:schemeClr val="hlink"/>
              </a:buClr>
              <a:buSzPct val="110000"/>
              <a:buFont typeface="Wingdings" pitchFamily="2" charset="2"/>
              <a:buNone/>
            </a:pPr>
            <a:r>
              <a:rPr lang="en-US" dirty="0">
                <a:latin typeface="Courier New" pitchFamily="49" charset="0"/>
                <a:cs typeface="Courier New" pitchFamily="49" charset="0"/>
              </a:rPr>
              <a:t>	c[2], s[1] = </a:t>
            </a:r>
            <a:r>
              <a:rPr lang="en-US" dirty="0">
                <a:solidFill>
                  <a:srgbClr val="FF0000"/>
                </a:solidFill>
                <a:latin typeface="Courier New" pitchFamily="49" charset="0"/>
                <a:cs typeface="Courier New" pitchFamily="49" charset="0"/>
              </a:rPr>
              <a:t>fa</a:t>
            </a:r>
            <a:r>
              <a:rPr lang="en-US" dirty="0">
                <a:latin typeface="Courier New" pitchFamily="49" charset="0"/>
                <a:cs typeface="Courier New" pitchFamily="49" charset="0"/>
              </a:rPr>
              <a:t>(x[1], y[1], c[1]);           </a:t>
            </a:r>
          </a:p>
          <a:p>
            <a:pPr marL="342900" indent="-342900">
              <a:lnSpc>
                <a:spcPct val="90000"/>
              </a:lnSpc>
              <a:spcBef>
                <a:spcPct val="20000"/>
              </a:spcBef>
              <a:buClr>
                <a:schemeClr val="hlink"/>
              </a:buClr>
              <a:buSzPct val="110000"/>
              <a:buFont typeface="Wingdings" pitchFamily="2" charset="2"/>
              <a:buNone/>
            </a:pPr>
            <a:r>
              <a:rPr lang="en-US" b="1" dirty="0">
                <a:latin typeface="Courier New" pitchFamily="49" charset="0"/>
                <a:cs typeface="Courier New" pitchFamily="49" charset="0"/>
              </a:rPr>
              <a:t>  return</a:t>
            </a:r>
            <a:r>
              <a:rPr lang="en-US" dirty="0">
                <a:latin typeface="Courier New" pitchFamily="49" charset="0"/>
                <a:cs typeface="Courier New" pitchFamily="49" charset="0"/>
              </a:rPr>
              <a:t> {c[2],s}; </a:t>
            </a:r>
          </a:p>
        </p:txBody>
      </p:sp>
      <p:grpSp>
        <p:nvGrpSpPr>
          <p:cNvPr id="2" name="Group 1"/>
          <p:cNvGrpSpPr/>
          <p:nvPr/>
        </p:nvGrpSpPr>
        <p:grpSpPr>
          <a:xfrm>
            <a:off x="869897" y="1638239"/>
            <a:ext cx="4630983" cy="1862138"/>
            <a:chOff x="699769" y="1638239"/>
            <a:chExt cx="4630983" cy="1862138"/>
          </a:xfrm>
        </p:grpSpPr>
        <p:sp>
          <p:nvSpPr>
            <p:cNvPr id="7172" name="Rectangle 13"/>
            <p:cNvSpPr>
              <a:spLocks noChangeArrowheads="1"/>
            </p:cNvSpPr>
            <p:nvPr/>
          </p:nvSpPr>
          <p:spPr bwMode="auto">
            <a:xfrm>
              <a:off x="1769391" y="2146239"/>
              <a:ext cx="885825" cy="885825"/>
            </a:xfrm>
            <a:prstGeom prst="rect">
              <a:avLst/>
            </a:prstGeom>
            <a:noFill/>
            <a:ln w="28575">
              <a:solidFill>
                <a:schemeClr val="tx1"/>
              </a:solidFill>
              <a:miter lim="800000"/>
              <a:headEnd/>
              <a:tailEnd/>
            </a:ln>
          </p:spPr>
          <p:txBody>
            <a:bodyPr wrap="none" anchor="ctr"/>
            <a:lstStyle/>
            <a:p>
              <a:pPr algn="ctr">
                <a:buNone/>
              </a:pPr>
              <a:r>
                <a:rPr lang="en-US" sz="1800" dirty="0" err="1">
                  <a:solidFill>
                    <a:srgbClr val="FF0000"/>
                  </a:solidFill>
                </a:rPr>
                <a:t>fa</a:t>
              </a:r>
              <a:endParaRPr lang="en-US" sz="1800" dirty="0">
                <a:solidFill>
                  <a:srgbClr val="FF0000"/>
                </a:solidFill>
              </a:endParaRPr>
            </a:p>
          </p:txBody>
        </p:sp>
        <p:cxnSp>
          <p:nvCxnSpPr>
            <p:cNvPr id="7173" name="Straight Arrow Connector 62"/>
            <p:cNvCxnSpPr>
              <a:cxnSpLocks noChangeShapeType="1"/>
            </p:cNvCxnSpPr>
            <p:nvPr/>
          </p:nvCxnSpPr>
          <p:spPr bwMode="auto">
            <a:xfrm rot="10800000" flipH="1">
              <a:off x="1297903" y="2589152"/>
              <a:ext cx="471488" cy="0"/>
            </a:xfrm>
            <a:prstGeom prst="straightConnector1">
              <a:avLst/>
            </a:prstGeom>
            <a:noFill/>
            <a:ln w="12700" algn="ctr">
              <a:solidFill>
                <a:schemeClr val="tx1"/>
              </a:solidFill>
              <a:round/>
              <a:headEnd type="none" w="med" len="med"/>
              <a:tailEnd type="triangle" w="med" len="med"/>
            </a:ln>
          </p:spPr>
        </p:cxnSp>
        <p:cxnSp>
          <p:nvCxnSpPr>
            <p:cNvPr id="7174" name="Straight Arrow Connector 71"/>
            <p:cNvCxnSpPr>
              <a:cxnSpLocks noChangeShapeType="1"/>
            </p:cNvCxnSpPr>
            <p:nvPr/>
          </p:nvCxnSpPr>
          <p:spPr bwMode="auto">
            <a:xfrm rot="16200000" flipH="1">
              <a:off x="1816222" y="1902558"/>
              <a:ext cx="471488" cy="0"/>
            </a:xfrm>
            <a:prstGeom prst="straightConnector1">
              <a:avLst/>
            </a:prstGeom>
            <a:noFill/>
            <a:ln w="12700" algn="ctr">
              <a:solidFill>
                <a:schemeClr val="tx1"/>
              </a:solidFill>
              <a:round/>
              <a:headEnd type="none" w="med" len="med"/>
              <a:tailEnd type="triangle" w="med" len="med"/>
            </a:ln>
          </p:spPr>
        </p:cxnSp>
        <p:cxnSp>
          <p:nvCxnSpPr>
            <p:cNvPr id="7175" name="Straight Arrow Connector 72"/>
            <p:cNvCxnSpPr>
              <a:cxnSpLocks noChangeShapeType="1"/>
            </p:cNvCxnSpPr>
            <p:nvPr/>
          </p:nvCxnSpPr>
          <p:spPr bwMode="auto">
            <a:xfrm rot="16200000" flipH="1">
              <a:off x="2130547" y="1902558"/>
              <a:ext cx="471488" cy="0"/>
            </a:xfrm>
            <a:prstGeom prst="straightConnector1">
              <a:avLst/>
            </a:prstGeom>
            <a:noFill/>
            <a:ln w="12700" algn="ctr">
              <a:solidFill>
                <a:schemeClr val="tx1"/>
              </a:solidFill>
              <a:round/>
              <a:headEnd type="none" w="med" len="med"/>
              <a:tailEnd type="triangle" w="med" len="med"/>
            </a:ln>
          </p:spPr>
        </p:cxnSp>
        <p:cxnSp>
          <p:nvCxnSpPr>
            <p:cNvPr id="7176" name="Straight Arrow Connector 73"/>
            <p:cNvCxnSpPr>
              <a:cxnSpLocks noChangeShapeType="1"/>
            </p:cNvCxnSpPr>
            <p:nvPr/>
          </p:nvCxnSpPr>
          <p:spPr bwMode="auto">
            <a:xfrm rot="16200000" flipH="1">
              <a:off x="1968622" y="3264633"/>
              <a:ext cx="471488" cy="0"/>
            </a:xfrm>
            <a:prstGeom prst="straightConnector1">
              <a:avLst/>
            </a:prstGeom>
            <a:noFill/>
            <a:ln w="12700" algn="ctr">
              <a:solidFill>
                <a:schemeClr val="tx1"/>
              </a:solidFill>
              <a:round/>
              <a:headEnd type="none" w="med" len="med"/>
              <a:tailEnd type="triangle" w="med" len="med"/>
            </a:ln>
          </p:spPr>
        </p:cxnSp>
        <p:sp>
          <p:nvSpPr>
            <p:cNvPr id="7177" name="Rectangle 13"/>
            <p:cNvSpPr>
              <a:spLocks noChangeArrowheads="1"/>
            </p:cNvSpPr>
            <p:nvPr/>
          </p:nvSpPr>
          <p:spPr bwMode="auto">
            <a:xfrm>
              <a:off x="3322538" y="2146239"/>
              <a:ext cx="885825" cy="885825"/>
            </a:xfrm>
            <a:prstGeom prst="rect">
              <a:avLst/>
            </a:prstGeom>
            <a:noFill/>
            <a:ln w="28575">
              <a:solidFill>
                <a:schemeClr val="tx1"/>
              </a:solidFill>
              <a:miter lim="800000"/>
              <a:headEnd/>
              <a:tailEnd/>
            </a:ln>
          </p:spPr>
          <p:txBody>
            <a:bodyPr wrap="none" anchor="ctr"/>
            <a:lstStyle/>
            <a:p>
              <a:pPr algn="ctr">
                <a:buNone/>
              </a:pPr>
              <a:r>
                <a:rPr lang="en-US" sz="1800" dirty="0" err="1">
                  <a:solidFill>
                    <a:srgbClr val="FF0000"/>
                  </a:solidFill>
                </a:rPr>
                <a:t>fa</a:t>
              </a:r>
              <a:endParaRPr lang="en-US" sz="1800" dirty="0">
                <a:solidFill>
                  <a:srgbClr val="FF0000"/>
                </a:solidFill>
              </a:endParaRPr>
            </a:p>
          </p:txBody>
        </p:sp>
        <p:cxnSp>
          <p:nvCxnSpPr>
            <p:cNvPr id="7178" name="Straight Arrow Connector 78"/>
            <p:cNvCxnSpPr>
              <a:cxnSpLocks noChangeShapeType="1"/>
              <a:endCxn id="7177" idx="1"/>
            </p:cNvCxnSpPr>
            <p:nvPr/>
          </p:nvCxnSpPr>
          <p:spPr bwMode="auto">
            <a:xfrm>
              <a:off x="2659978" y="2589152"/>
              <a:ext cx="662560" cy="0"/>
            </a:xfrm>
            <a:prstGeom prst="straightConnector1">
              <a:avLst/>
            </a:prstGeom>
            <a:noFill/>
            <a:ln w="12700" algn="ctr">
              <a:solidFill>
                <a:schemeClr val="tx1"/>
              </a:solidFill>
              <a:round/>
              <a:headEnd type="none" w="med" len="med"/>
              <a:tailEnd type="triangle" w="med" len="med"/>
            </a:ln>
          </p:spPr>
        </p:cxnSp>
        <p:cxnSp>
          <p:nvCxnSpPr>
            <p:cNvPr id="7179" name="Straight Arrow Connector 79"/>
            <p:cNvCxnSpPr>
              <a:cxnSpLocks noChangeShapeType="1"/>
            </p:cNvCxnSpPr>
            <p:nvPr/>
          </p:nvCxnSpPr>
          <p:spPr bwMode="auto">
            <a:xfrm rot="16200000" flipH="1">
              <a:off x="3369369" y="1902558"/>
              <a:ext cx="471488" cy="0"/>
            </a:xfrm>
            <a:prstGeom prst="straightConnector1">
              <a:avLst/>
            </a:prstGeom>
            <a:noFill/>
            <a:ln w="12700" algn="ctr">
              <a:solidFill>
                <a:schemeClr val="tx1"/>
              </a:solidFill>
              <a:round/>
              <a:headEnd type="none" w="med" len="med"/>
              <a:tailEnd type="triangle" w="med" len="med"/>
            </a:ln>
          </p:spPr>
        </p:cxnSp>
        <p:cxnSp>
          <p:nvCxnSpPr>
            <p:cNvPr id="7180" name="Straight Arrow Connector 80"/>
            <p:cNvCxnSpPr>
              <a:cxnSpLocks noChangeShapeType="1"/>
            </p:cNvCxnSpPr>
            <p:nvPr/>
          </p:nvCxnSpPr>
          <p:spPr bwMode="auto">
            <a:xfrm rot="16200000" flipH="1">
              <a:off x="3683694" y="1902558"/>
              <a:ext cx="471488" cy="0"/>
            </a:xfrm>
            <a:prstGeom prst="straightConnector1">
              <a:avLst/>
            </a:prstGeom>
            <a:noFill/>
            <a:ln w="12700" algn="ctr">
              <a:solidFill>
                <a:schemeClr val="tx1"/>
              </a:solidFill>
              <a:round/>
              <a:headEnd type="none" w="med" len="med"/>
              <a:tailEnd type="triangle" w="med" len="med"/>
            </a:ln>
          </p:spPr>
        </p:cxnSp>
        <p:cxnSp>
          <p:nvCxnSpPr>
            <p:cNvPr id="7181" name="Straight Arrow Connector 81"/>
            <p:cNvCxnSpPr>
              <a:cxnSpLocks noChangeShapeType="1"/>
            </p:cNvCxnSpPr>
            <p:nvPr/>
          </p:nvCxnSpPr>
          <p:spPr bwMode="auto">
            <a:xfrm rot="16200000" flipH="1">
              <a:off x="3521769" y="3264633"/>
              <a:ext cx="471488" cy="0"/>
            </a:xfrm>
            <a:prstGeom prst="straightConnector1">
              <a:avLst/>
            </a:prstGeom>
            <a:noFill/>
            <a:ln w="12700" algn="ctr">
              <a:solidFill>
                <a:schemeClr val="tx1"/>
              </a:solidFill>
              <a:round/>
              <a:headEnd type="none" w="med" len="med"/>
              <a:tailEnd type="triangle" w="med" len="med"/>
            </a:ln>
          </p:spPr>
        </p:cxnSp>
        <p:cxnSp>
          <p:nvCxnSpPr>
            <p:cNvPr id="7182" name="Straight Arrow Connector 85"/>
            <p:cNvCxnSpPr>
              <a:cxnSpLocks noChangeShapeType="1"/>
            </p:cNvCxnSpPr>
            <p:nvPr/>
          </p:nvCxnSpPr>
          <p:spPr bwMode="auto">
            <a:xfrm rot="10800000" flipH="1">
              <a:off x="4213125" y="2589152"/>
              <a:ext cx="471488" cy="0"/>
            </a:xfrm>
            <a:prstGeom prst="straightConnector1">
              <a:avLst/>
            </a:prstGeom>
            <a:noFill/>
            <a:ln w="12700" algn="ctr">
              <a:solidFill>
                <a:schemeClr val="tx1"/>
              </a:solidFill>
              <a:round/>
              <a:headEnd type="none" w="med" len="med"/>
              <a:tailEnd type="triangle" w="med" len="med"/>
            </a:ln>
          </p:spPr>
        </p:cxnSp>
        <p:sp>
          <p:nvSpPr>
            <p:cNvPr id="7183" name="Text Box 22"/>
            <p:cNvSpPr txBox="1">
              <a:spLocks noChangeArrowheads="1"/>
            </p:cNvSpPr>
            <p:nvPr/>
          </p:nvSpPr>
          <p:spPr bwMode="auto">
            <a:xfrm>
              <a:off x="1459572" y="1647607"/>
              <a:ext cx="676788" cy="341632"/>
            </a:xfrm>
            <a:prstGeom prst="rect">
              <a:avLst/>
            </a:prstGeom>
            <a:noFill/>
            <a:ln w="9525">
              <a:noFill/>
              <a:miter lim="800000"/>
              <a:headEnd/>
              <a:tailEnd/>
            </a:ln>
          </p:spPr>
          <p:txBody>
            <a:bodyPr wrap="none">
              <a:spAutoFit/>
            </a:bodyPr>
            <a:lstStyle/>
            <a:p>
              <a:pPr>
                <a:buNone/>
              </a:pPr>
              <a:r>
                <a:rPr lang="en-US" sz="1800" dirty="0"/>
                <a:t>x[0]</a:t>
              </a:r>
            </a:p>
          </p:txBody>
        </p:sp>
        <p:sp>
          <p:nvSpPr>
            <p:cNvPr id="7184" name="Text Box 24"/>
            <p:cNvSpPr txBox="1">
              <a:spLocks noChangeArrowheads="1"/>
            </p:cNvSpPr>
            <p:nvPr/>
          </p:nvSpPr>
          <p:spPr bwMode="auto">
            <a:xfrm>
              <a:off x="2311644" y="1638239"/>
              <a:ext cx="676788" cy="341632"/>
            </a:xfrm>
            <a:prstGeom prst="rect">
              <a:avLst/>
            </a:prstGeom>
            <a:noFill/>
            <a:ln w="9525">
              <a:noFill/>
              <a:miter lim="800000"/>
              <a:headEnd/>
              <a:tailEnd/>
            </a:ln>
          </p:spPr>
          <p:txBody>
            <a:bodyPr wrap="none">
              <a:spAutoFit/>
            </a:bodyPr>
            <a:lstStyle/>
            <a:p>
              <a:pPr>
                <a:buNone/>
              </a:pPr>
              <a:r>
                <a:rPr lang="en-US" sz="1800" dirty="0"/>
                <a:t>y[0]</a:t>
              </a:r>
            </a:p>
          </p:txBody>
        </p:sp>
        <p:sp>
          <p:nvSpPr>
            <p:cNvPr id="7185" name="Text Box 25"/>
            <p:cNvSpPr txBox="1">
              <a:spLocks noChangeArrowheads="1"/>
            </p:cNvSpPr>
            <p:nvPr/>
          </p:nvSpPr>
          <p:spPr bwMode="auto">
            <a:xfrm>
              <a:off x="699769" y="2444689"/>
              <a:ext cx="660758" cy="341632"/>
            </a:xfrm>
            <a:prstGeom prst="rect">
              <a:avLst/>
            </a:prstGeom>
            <a:noFill/>
            <a:ln w="9525">
              <a:noFill/>
              <a:miter lim="800000"/>
              <a:headEnd/>
              <a:tailEnd/>
            </a:ln>
          </p:spPr>
          <p:txBody>
            <a:bodyPr wrap="none">
              <a:spAutoFit/>
            </a:bodyPr>
            <a:lstStyle/>
            <a:p>
              <a:pPr>
                <a:buNone/>
              </a:pPr>
              <a:r>
                <a:rPr lang="en-US" sz="1800" dirty="0"/>
                <a:t>c[0]</a:t>
              </a:r>
            </a:p>
          </p:txBody>
        </p:sp>
        <p:sp>
          <p:nvSpPr>
            <p:cNvPr id="7186" name="Text Box 26"/>
            <p:cNvSpPr txBox="1">
              <a:spLocks noChangeArrowheads="1"/>
            </p:cNvSpPr>
            <p:nvPr/>
          </p:nvSpPr>
          <p:spPr bwMode="auto">
            <a:xfrm>
              <a:off x="2147216" y="3111911"/>
              <a:ext cx="660758" cy="341632"/>
            </a:xfrm>
            <a:prstGeom prst="rect">
              <a:avLst/>
            </a:prstGeom>
            <a:noFill/>
            <a:ln w="9525">
              <a:noFill/>
              <a:miter lim="800000"/>
              <a:headEnd/>
              <a:tailEnd/>
            </a:ln>
          </p:spPr>
          <p:txBody>
            <a:bodyPr wrap="none">
              <a:spAutoFit/>
            </a:bodyPr>
            <a:lstStyle/>
            <a:p>
              <a:pPr>
                <a:buNone/>
              </a:pPr>
              <a:r>
                <a:rPr lang="en-US" sz="1800" dirty="0"/>
                <a:t>s[0]</a:t>
              </a:r>
            </a:p>
          </p:txBody>
        </p:sp>
        <p:sp>
          <p:nvSpPr>
            <p:cNvPr id="7187" name="Text Box 27"/>
            <p:cNvSpPr txBox="1">
              <a:spLocks noChangeArrowheads="1"/>
            </p:cNvSpPr>
            <p:nvPr/>
          </p:nvSpPr>
          <p:spPr bwMode="auto">
            <a:xfrm>
              <a:off x="3009330" y="1642524"/>
              <a:ext cx="676788" cy="341632"/>
            </a:xfrm>
            <a:prstGeom prst="rect">
              <a:avLst/>
            </a:prstGeom>
            <a:noFill/>
            <a:ln w="9525">
              <a:noFill/>
              <a:miter lim="800000"/>
              <a:headEnd/>
              <a:tailEnd/>
            </a:ln>
          </p:spPr>
          <p:txBody>
            <a:bodyPr wrap="none">
              <a:spAutoFit/>
            </a:bodyPr>
            <a:lstStyle/>
            <a:p>
              <a:pPr>
                <a:buNone/>
              </a:pPr>
              <a:r>
                <a:rPr lang="en-US" sz="1800" dirty="0"/>
                <a:t>x[1]</a:t>
              </a:r>
            </a:p>
          </p:txBody>
        </p:sp>
        <p:sp>
          <p:nvSpPr>
            <p:cNvPr id="7188" name="Text Box 28"/>
            <p:cNvSpPr txBox="1">
              <a:spLocks noChangeArrowheads="1"/>
            </p:cNvSpPr>
            <p:nvPr/>
          </p:nvSpPr>
          <p:spPr bwMode="auto">
            <a:xfrm>
              <a:off x="3852763" y="1638239"/>
              <a:ext cx="676788" cy="341632"/>
            </a:xfrm>
            <a:prstGeom prst="rect">
              <a:avLst/>
            </a:prstGeom>
            <a:noFill/>
            <a:ln w="9525">
              <a:noFill/>
              <a:miter lim="800000"/>
              <a:headEnd/>
              <a:tailEnd/>
            </a:ln>
          </p:spPr>
          <p:txBody>
            <a:bodyPr wrap="none">
              <a:spAutoFit/>
            </a:bodyPr>
            <a:lstStyle/>
            <a:p>
              <a:pPr>
                <a:buNone/>
              </a:pPr>
              <a:r>
                <a:rPr lang="en-US" sz="1800" dirty="0"/>
                <a:t>y[1]</a:t>
              </a:r>
            </a:p>
          </p:txBody>
        </p:sp>
        <p:sp>
          <p:nvSpPr>
            <p:cNvPr id="7189" name="Text Box 29"/>
            <p:cNvSpPr txBox="1">
              <a:spLocks noChangeArrowheads="1"/>
            </p:cNvSpPr>
            <p:nvPr/>
          </p:nvSpPr>
          <p:spPr bwMode="auto">
            <a:xfrm>
              <a:off x="2620291" y="2266581"/>
              <a:ext cx="660758" cy="341632"/>
            </a:xfrm>
            <a:prstGeom prst="rect">
              <a:avLst/>
            </a:prstGeom>
            <a:noFill/>
            <a:ln w="9525">
              <a:noFill/>
              <a:miter lim="800000"/>
              <a:headEnd/>
              <a:tailEnd/>
            </a:ln>
          </p:spPr>
          <p:txBody>
            <a:bodyPr wrap="none">
              <a:spAutoFit/>
            </a:bodyPr>
            <a:lstStyle/>
            <a:p>
              <a:pPr>
                <a:buNone/>
              </a:pPr>
              <a:r>
                <a:rPr lang="en-US" sz="1800" dirty="0"/>
                <a:t>c[1]</a:t>
              </a:r>
            </a:p>
          </p:txBody>
        </p:sp>
        <p:sp>
          <p:nvSpPr>
            <p:cNvPr id="7190" name="Text Box 30"/>
            <p:cNvSpPr txBox="1">
              <a:spLocks noChangeArrowheads="1"/>
            </p:cNvSpPr>
            <p:nvPr/>
          </p:nvSpPr>
          <p:spPr bwMode="auto">
            <a:xfrm>
              <a:off x="3697009" y="3111120"/>
              <a:ext cx="660758" cy="341632"/>
            </a:xfrm>
            <a:prstGeom prst="rect">
              <a:avLst/>
            </a:prstGeom>
            <a:noFill/>
            <a:ln w="9525">
              <a:noFill/>
              <a:miter lim="800000"/>
              <a:headEnd/>
              <a:tailEnd/>
            </a:ln>
          </p:spPr>
          <p:txBody>
            <a:bodyPr wrap="none">
              <a:spAutoFit/>
            </a:bodyPr>
            <a:lstStyle/>
            <a:p>
              <a:pPr>
                <a:buNone/>
              </a:pPr>
              <a:r>
                <a:rPr lang="en-US" sz="1800" dirty="0"/>
                <a:t>s[1]</a:t>
              </a:r>
            </a:p>
          </p:txBody>
        </p:sp>
        <p:sp>
          <p:nvSpPr>
            <p:cNvPr id="7191" name="Text Box 31"/>
            <p:cNvSpPr txBox="1">
              <a:spLocks noChangeArrowheads="1"/>
            </p:cNvSpPr>
            <p:nvPr/>
          </p:nvSpPr>
          <p:spPr bwMode="auto">
            <a:xfrm>
              <a:off x="4669994" y="2444689"/>
              <a:ext cx="660758" cy="341632"/>
            </a:xfrm>
            <a:prstGeom prst="rect">
              <a:avLst/>
            </a:prstGeom>
            <a:noFill/>
            <a:ln w="9525">
              <a:noFill/>
              <a:miter lim="800000"/>
              <a:headEnd/>
              <a:tailEnd/>
            </a:ln>
          </p:spPr>
          <p:txBody>
            <a:bodyPr wrap="none">
              <a:spAutoFit/>
            </a:bodyPr>
            <a:lstStyle/>
            <a:p>
              <a:pPr>
                <a:buNone/>
              </a:pPr>
              <a:r>
                <a:rPr lang="en-US" sz="1800" dirty="0"/>
                <a:t>c[2]</a:t>
              </a:r>
            </a:p>
          </p:txBody>
        </p:sp>
      </p:grpSp>
      <p:sp>
        <p:nvSpPr>
          <p:cNvPr id="33" name="TextBox 32"/>
          <p:cNvSpPr txBox="1"/>
          <p:nvPr/>
        </p:nvSpPr>
        <p:spPr>
          <a:xfrm>
            <a:off x="6463867" y="2204667"/>
            <a:ext cx="1691305" cy="646331"/>
          </a:xfrm>
          <a:prstGeom prst="rect">
            <a:avLst/>
          </a:prstGeom>
          <a:noFill/>
        </p:spPr>
        <p:txBody>
          <a:bodyPr wrap="square" rtlCol="0">
            <a:spAutoFit/>
          </a:bodyPr>
          <a:lstStyle/>
          <a:p>
            <a:pPr>
              <a:buNone/>
            </a:pPr>
            <a:r>
              <a:rPr lang="en-US" dirty="0">
                <a:latin typeface="+mn-lt"/>
                <a:cs typeface="Courier New" pitchFamily="49" charset="0"/>
              </a:rPr>
              <a:t>Use </a:t>
            </a:r>
            <a:r>
              <a:rPr lang="en-US" dirty="0">
                <a:solidFill>
                  <a:srgbClr val="FF0000"/>
                </a:solidFill>
                <a:latin typeface="Courier New" pitchFamily="49" charset="0"/>
                <a:cs typeface="Courier New" pitchFamily="49" charset="0"/>
              </a:rPr>
              <a:t>fa</a:t>
            </a:r>
            <a:r>
              <a:rPr lang="en-US" dirty="0"/>
              <a:t> as a black-box</a:t>
            </a:r>
          </a:p>
        </p:txBody>
      </p:sp>
      <p:sp>
        <p:nvSpPr>
          <p:cNvPr id="6" name="Date Placeholder 5">
            <a:extLst>
              <a:ext uri="{FF2B5EF4-FFF2-40B4-BE49-F238E27FC236}">
                <a16:creationId xmlns:a16="http://schemas.microsoft.com/office/drawing/2014/main" id="{89F322C8-0049-009A-9710-BB5CAA6B40E2}"/>
              </a:ext>
            </a:extLst>
          </p:cNvPr>
          <p:cNvSpPr>
            <a:spLocks noGrp="1"/>
          </p:cNvSpPr>
          <p:nvPr>
            <p:ph type="dt" sz="half" idx="2"/>
          </p:nvPr>
        </p:nvSpPr>
        <p:spPr/>
        <p:txBody>
          <a:bodyPr/>
          <a:lstStyle/>
          <a:p>
            <a:pPr>
              <a:buFont typeface="Wingdings" pitchFamily="-96" charset="2"/>
              <a:buNone/>
              <a:defRPr/>
            </a:pPr>
            <a:r>
              <a:rPr lang="en-US"/>
              <a:t>February 6, 2024</a:t>
            </a:r>
            <a:endParaRPr lang="en-US" dirty="0"/>
          </a:p>
        </p:txBody>
      </p:sp>
      <p:sp>
        <p:nvSpPr>
          <p:cNvPr id="7" name="Footer Placeholder 6">
            <a:extLst>
              <a:ext uri="{FF2B5EF4-FFF2-40B4-BE49-F238E27FC236}">
                <a16:creationId xmlns:a16="http://schemas.microsoft.com/office/drawing/2014/main" id="{33F6FB61-3FBC-8EF3-A795-B5B01C8616AC}"/>
              </a:ext>
            </a:extLst>
          </p:cNvPr>
          <p:cNvSpPr>
            <a:spLocks noGrp="1"/>
          </p:cNvSpPr>
          <p:nvPr>
            <p:ph type="ftr" sz="quarter" idx="3"/>
          </p:nvPr>
        </p:nvSpPr>
        <p:spPr/>
        <p:txBody>
          <a:bodyPr/>
          <a:lstStyle/>
          <a:p>
            <a:pPr>
              <a:buFont typeface="Wingdings" pitchFamily="-96" charset="2"/>
              <a:buNone/>
              <a:defRPr/>
            </a:pPr>
            <a:r>
              <a:rPr lang="en-US"/>
              <a:t>6.1920</a:t>
            </a:r>
            <a:endParaRPr lang="en-US" dirty="0"/>
          </a:p>
        </p:txBody>
      </p:sp>
      <p:sp>
        <p:nvSpPr>
          <p:cNvPr id="8" name="Slide Number Placeholder 7">
            <a:extLst>
              <a:ext uri="{FF2B5EF4-FFF2-40B4-BE49-F238E27FC236}">
                <a16:creationId xmlns:a16="http://schemas.microsoft.com/office/drawing/2014/main" id="{7E5D79E3-F5E4-F24D-C099-BBC8AB3E8B46}"/>
              </a:ext>
            </a:extLst>
          </p:cNvPr>
          <p:cNvSpPr>
            <a:spLocks noGrp="1"/>
          </p:cNvSpPr>
          <p:nvPr>
            <p:ph type="sldNum" sz="quarter" idx="4"/>
          </p:nvPr>
        </p:nvSpPr>
        <p:spPr/>
        <p:txBody>
          <a:bodyPr/>
          <a:lstStyle/>
          <a:p>
            <a:pPr>
              <a:defRPr/>
            </a:pPr>
            <a:r>
              <a:rPr lang="en-US"/>
              <a:t>L01-</a:t>
            </a:r>
            <a:fld id="{22704540-D8BF-43FA-8BB3-56C1EB556762}" type="slidenum">
              <a:rPr lang="en-US" smtClean="0"/>
              <a:pPr>
                <a:defRPr/>
              </a:pPr>
              <a:t>23</a:t>
            </a:fld>
            <a:endParaRPr lang="en-US" dirty="0"/>
          </a:p>
        </p:txBody>
      </p:sp>
    </p:spTree>
    <p:extLst>
      <p:ext uri="{BB962C8B-B14F-4D97-AF65-F5344CB8AC3E}">
        <p14:creationId xmlns:p14="http://schemas.microsoft.com/office/powerpoint/2010/main" val="1993056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1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0" grpId="0"/>
      <p:bldP spid="3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Rectangle 4"/>
          <p:cNvSpPr>
            <a:spLocks noGrp="1" noChangeArrowheads="1"/>
          </p:cNvSpPr>
          <p:nvPr>
            <p:ph type="title"/>
          </p:nvPr>
        </p:nvSpPr>
        <p:spPr/>
        <p:txBody>
          <a:bodyPr/>
          <a:lstStyle/>
          <a:p>
            <a:pPr eaLnBrk="1" hangingPunct="1"/>
            <a:r>
              <a:rPr lang="en-US" dirty="0"/>
              <a:t>w-bit ripple carry adder</a:t>
            </a:r>
          </a:p>
        </p:txBody>
      </p:sp>
      <p:sp>
        <p:nvSpPr>
          <p:cNvPr id="67" name="TextBox 66"/>
          <p:cNvSpPr txBox="1"/>
          <p:nvPr/>
        </p:nvSpPr>
        <p:spPr>
          <a:xfrm>
            <a:off x="2043089" y="5900410"/>
            <a:ext cx="6909242" cy="424732"/>
          </a:xfrm>
          <a:prstGeom prst="rect">
            <a:avLst/>
          </a:prstGeom>
          <a:noFill/>
          <a:ln>
            <a:noFill/>
          </a:ln>
        </p:spPr>
        <p:txBody>
          <a:bodyPr wrap="square" rtlCol="0">
            <a:spAutoFit/>
          </a:bodyPr>
          <a:lstStyle/>
          <a:p>
            <a:pPr>
              <a:buNone/>
            </a:pPr>
            <a:r>
              <a:rPr lang="en-US" sz="2400" dirty="0">
                <a:latin typeface="Comic Sans MS" panose="030F0702030302020204" pitchFamily="66" charset="0"/>
              </a:rPr>
              <a:t>Tedious to write such repetitive equations</a:t>
            </a:r>
          </a:p>
        </p:txBody>
      </p:sp>
      <p:grpSp>
        <p:nvGrpSpPr>
          <p:cNvPr id="2" name="Group 1"/>
          <p:cNvGrpSpPr/>
          <p:nvPr/>
        </p:nvGrpSpPr>
        <p:grpSpPr>
          <a:xfrm>
            <a:off x="628898" y="1953987"/>
            <a:ext cx="8288693" cy="1857436"/>
            <a:chOff x="759421" y="4771964"/>
            <a:chExt cx="8288693" cy="1857436"/>
          </a:xfrm>
        </p:grpSpPr>
        <p:sp>
          <p:nvSpPr>
            <p:cNvPr id="13" name="Rectangle 13"/>
            <p:cNvSpPr>
              <a:spLocks noChangeArrowheads="1"/>
            </p:cNvSpPr>
            <p:nvPr/>
          </p:nvSpPr>
          <p:spPr bwMode="auto">
            <a:xfrm>
              <a:off x="1829043" y="5299014"/>
              <a:ext cx="885825" cy="885825"/>
            </a:xfrm>
            <a:prstGeom prst="rect">
              <a:avLst/>
            </a:prstGeom>
            <a:noFill/>
            <a:ln w="28575">
              <a:solidFill>
                <a:schemeClr val="tx1"/>
              </a:solidFill>
              <a:miter lim="800000"/>
              <a:headEnd/>
              <a:tailEnd/>
            </a:ln>
          </p:spPr>
          <p:txBody>
            <a:bodyPr wrap="none" anchor="ctr"/>
            <a:lstStyle/>
            <a:p>
              <a:pPr algn="ctr">
                <a:buNone/>
              </a:pPr>
              <a:r>
                <a:rPr lang="en-US" sz="1800" dirty="0" err="1">
                  <a:solidFill>
                    <a:srgbClr val="FF0000"/>
                  </a:solidFill>
                </a:rPr>
                <a:t>fa</a:t>
              </a:r>
              <a:endParaRPr lang="en-US" sz="1800" dirty="0">
                <a:solidFill>
                  <a:srgbClr val="FF0000"/>
                </a:solidFill>
              </a:endParaRPr>
            </a:p>
          </p:txBody>
        </p:sp>
        <p:cxnSp>
          <p:nvCxnSpPr>
            <p:cNvPr id="14" name="Straight Arrow Connector 62"/>
            <p:cNvCxnSpPr>
              <a:cxnSpLocks noChangeShapeType="1"/>
            </p:cNvCxnSpPr>
            <p:nvPr/>
          </p:nvCxnSpPr>
          <p:spPr bwMode="auto">
            <a:xfrm rot="10800000" flipH="1">
              <a:off x="1357555" y="5741927"/>
              <a:ext cx="471488" cy="0"/>
            </a:xfrm>
            <a:prstGeom prst="straightConnector1">
              <a:avLst/>
            </a:prstGeom>
            <a:noFill/>
            <a:ln w="12700" algn="ctr">
              <a:solidFill>
                <a:schemeClr val="tx1"/>
              </a:solidFill>
              <a:round/>
              <a:headEnd type="none" w="med" len="med"/>
              <a:tailEnd type="triangle" w="med" len="med"/>
            </a:ln>
          </p:spPr>
        </p:cxnSp>
        <p:cxnSp>
          <p:nvCxnSpPr>
            <p:cNvPr id="15" name="Straight Arrow Connector 71"/>
            <p:cNvCxnSpPr>
              <a:cxnSpLocks noChangeShapeType="1"/>
            </p:cNvCxnSpPr>
            <p:nvPr/>
          </p:nvCxnSpPr>
          <p:spPr bwMode="auto">
            <a:xfrm rot="16200000" flipH="1">
              <a:off x="1875874" y="5055333"/>
              <a:ext cx="471488" cy="0"/>
            </a:xfrm>
            <a:prstGeom prst="straightConnector1">
              <a:avLst/>
            </a:prstGeom>
            <a:noFill/>
            <a:ln w="12700" algn="ctr">
              <a:solidFill>
                <a:schemeClr val="tx1"/>
              </a:solidFill>
              <a:round/>
              <a:headEnd type="none" w="med" len="med"/>
              <a:tailEnd type="triangle" w="med" len="med"/>
            </a:ln>
          </p:spPr>
        </p:cxnSp>
        <p:cxnSp>
          <p:nvCxnSpPr>
            <p:cNvPr id="16" name="Straight Arrow Connector 72"/>
            <p:cNvCxnSpPr>
              <a:cxnSpLocks noChangeShapeType="1"/>
            </p:cNvCxnSpPr>
            <p:nvPr/>
          </p:nvCxnSpPr>
          <p:spPr bwMode="auto">
            <a:xfrm rot="16200000" flipH="1">
              <a:off x="2190199" y="5055333"/>
              <a:ext cx="471488" cy="0"/>
            </a:xfrm>
            <a:prstGeom prst="straightConnector1">
              <a:avLst/>
            </a:prstGeom>
            <a:noFill/>
            <a:ln w="12700" algn="ctr">
              <a:solidFill>
                <a:schemeClr val="tx1"/>
              </a:solidFill>
              <a:round/>
              <a:headEnd type="none" w="med" len="med"/>
              <a:tailEnd type="triangle" w="med" len="med"/>
            </a:ln>
          </p:spPr>
        </p:cxnSp>
        <p:sp>
          <p:nvSpPr>
            <p:cNvPr id="18" name="Rectangle 13"/>
            <p:cNvSpPr>
              <a:spLocks noChangeArrowheads="1"/>
            </p:cNvSpPr>
            <p:nvPr/>
          </p:nvSpPr>
          <p:spPr bwMode="auto">
            <a:xfrm>
              <a:off x="3744140" y="5299014"/>
              <a:ext cx="885825" cy="885825"/>
            </a:xfrm>
            <a:prstGeom prst="rect">
              <a:avLst/>
            </a:prstGeom>
            <a:noFill/>
            <a:ln w="28575">
              <a:solidFill>
                <a:schemeClr val="tx1"/>
              </a:solidFill>
              <a:miter lim="800000"/>
              <a:headEnd/>
              <a:tailEnd/>
            </a:ln>
          </p:spPr>
          <p:txBody>
            <a:bodyPr wrap="none" anchor="ctr"/>
            <a:lstStyle/>
            <a:p>
              <a:pPr algn="ctr">
                <a:buNone/>
              </a:pPr>
              <a:r>
                <a:rPr lang="en-US" sz="1800" dirty="0" err="1">
                  <a:solidFill>
                    <a:srgbClr val="FF0000"/>
                  </a:solidFill>
                </a:rPr>
                <a:t>fa</a:t>
              </a:r>
              <a:endParaRPr lang="en-US" sz="1800" dirty="0">
                <a:solidFill>
                  <a:srgbClr val="FF0000"/>
                </a:solidFill>
              </a:endParaRPr>
            </a:p>
          </p:txBody>
        </p:sp>
        <p:cxnSp>
          <p:nvCxnSpPr>
            <p:cNvPr id="19" name="Straight Arrow Connector 78"/>
            <p:cNvCxnSpPr>
              <a:cxnSpLocks noChangeShapeType="1"/>
              <a:stCxn id="13" idx="3"/>
              <a:endCxn id="18" idx="1"/>
            </p:cNvCxnSpPr>
            <p:nvPr/>
          </p:nvCxnSpPr>
          <p:spPr bwMode="auto">
            <a:xfrm>
              <a:off x="2714868" y="5741927"/>
              <a:ext cx="1029272" cy="0"/>
            </a:xfrm>
            <a:prstGeom prst="straightConnector1">
              <a:avLst/>
            </a:prstGeom>
            <a:noFill/>
            <a:ln w="12700" algn="ctr">
              <a:solidFill>
                <a:schemeClr val="tx1"/>
              </a:solidFill>
              <a:round/>
              <a:headEnd type="none" w="med" len="med"/>
              <a:tailEnd type="triangle" w="med" len="med"/>
            </a:ln>
          </p:spPr>
        </p:cxnSp>
        <p:cxnSp>
          <p:nvCxnSpPr>
            <p:cNvPr id="20" name="Straight Arrow Connector 79"/>
            <p:cNvCxnSpPr>
              <a:cxnSpLocks noChangeShapeType="1"/>
            </p:cNvCxnSpPr>
            <p:nvPr/>
          </p:nvCxnSpPr>
          <p:spPr bwMode="auto">
            <a:xfrm rot="16200000" flipH="1">
              <a:off x="3790971" y="5055333"/>
              <a:ext cx="471488" cy="0"/>
            </a:xfrm>
            <a:prstGeom prst="straightConnector1">
              <a:avLst/>
            </a:prstGeom>
            <a:noFill/>
            <a:ln w="12700" algn="ctr">
              <a:solidFill>
                <a:schemeClr val="tx1"/>
              </a:solidFill>
              <a:round/>
              <a:headEnd type="none" w="med" len="med"/>
              <a:tailEnd type="triangle" w="med" len="med"/>
            </a:ln>
          </p:spPr>
        </p:cxnSp>
        <p:cxnSp>
          <p:nvCxnSpPr>
            <p:cNvPr id="21" name="Straight Arrow Connector 80"/>
            <p:cNvCxnSpPr>
              <a:cxnSpLocks noChangeShapeType="1"/>
            </p:cNvCxnSpPr>
            <p:nvPr/>
          </p:nvCxnSpPr>
          <p:spPr bwMode="auto">
            <a:xfrm rot="16200000" flipH="1">
              <a:off x="4105296" y="5055333"/>
              <a:ext cx="471488" cy="0"/>
            </a:xfrm>
            <a:prstGeom prst="straightConnector1">
              <a:avLst/>
            </a:prstGeom>
            <a:noFill/>
            <a:ln w="12700" algn="ctr">
              <a:solidFill>
                <a:schemeClr val="tx1"/>
              </a:solidFill>
              <a:round/>
              <a:headEnd type="none" w="med" len="med"/>
              <a:tailEnd type="triangle" w="med" len="med"/>
            </a:ln>
          </p:spPr>
        </p:cxnSp>
        <p:sp>
          <p:nvSpPr>
            <p:cNvPr id="24" name="Text Box 22"/>
            <p:cNvSpPr txBox="1">
              <a:spLocks noChangeArrowheads="1"/>
            </p:cNvSpPr>
            <p:nvPr/>
          </p:nvSpPr>
          <p:spPr bwMode="auto">
            <a:xfrm>
              <a:off x="1519224" y="4800382"/>
              <a:ext cx="676788" cy="341632"/>
            </a:xfrm>
            <a:prstGeom prst="rect">
              <a:avLst/>
            </a:prstGeom>
            <a:noFill/>
            <a:ln w="9525">
              <a:noFill/>
              <a:miter lim="800000"/>
              <a:headEnd/>
              <a:tailEnd/>
            </a:ln>
          </p:spPr>
          <p:txBody>
            <a:bodyPr wrap="none">
              <a:spAutoFit/>
            </a:bodyPr>
            <a:lstStyle/>
            <a:p>
              <a:pPr>
                <a:buNone/>
              </a:pPr>
              <a:r>
                <a:rPr lang="en-US" sz="1800" dirty="0"/>
                <a:t>x[0]</a:t>
              </a:r>
            </a:p>
          </p:txBody>
        </p:sp>
        <p:sp>
          <p:nvSpPr>
            <p:cNvPr id="25" name="Text Box 24"/>
            <p:cNvSpPr txBox="1">
              <a:spLocks noChangeArrowheads="1"/>
            </p:cNvSpPr>
            <p:nvPr/>
          </p:nvSpPr>
          <p:spPr bwMode="auto">
            <a:xfrm>
              <a:off x="2371296" y="4791014"/>
              <a:ext cx="676788" cy="341632"/>
            </a:xfrm>
            <a:prstGeom prst="rect">
              <a:avLst/>
            </a:prstGeom>
            <a:noFill/>
            <a:ln w="9525">
              <a:noFill/>
              <a:miter lim="800000"/>
              <a:headEnd/>
              <a:tailEnd/>
            </a:ln>
          </p:spPr>
          <p:txBody>
            <a:bodyPr wrap="none">
              <a:spAutoFit/>
            </a:bodyPr>
            <a:lstStyle/>
            <a:p>
              <a:pPr>
                <a:buNone/>
              </a:pPr>
              <a:r>
                <a:rPr lang="en-US" sz="1800" dirty="0"/>
                <a:t>y[0]</a:t>
              </a:r>
            </a:p>
          </p:txBody>
        </p:sp>
        <p:sp>
          <p:nvSpPr>
            <p:cNvPr id="26" name="Text Box 25"/>
            <p:cNvSpPr txBox="1">
              <a:spLocks noChangeArrowheads="1"/>
            </p:cNvSpPr>
            <p:nvPr/>
          </p:nvSpPr>
          <p:spPr bwMode="auto">
            <a:xfrm>
              <a:off x="759421" y="5597464"/>
              <a:ext cx="660758" cy="341632"/>
            </a:xfrm>
            <a:prstGeom prst="rect">
              <a:avLst/>
            </a:prstGeom>
            <a:noFill/>
            <a:ln w="9525">
              <a:noFill/>
              <a:miter lim="800000"/>
              <a:headEnd/>
              <a:tailEnd/>
            </a:ln>
          </p:spPr>
          <p:txBody>
            <a:bodyPr wrap="none">
              <a:spAutoFit/>
            </a:bodyPr>
            <a:lstStyle/>
            <a:p>
              <a:pPr>
                <a:buNone/>
              </a:pPr>
              <a:r>
                <a:rPr lang="en-US" sz="1800" dirty="0"/>
                <a:t>c[0]</a:t>
              </a:r>
            </a:p>
          </p:txBody>
        </p:sp>
        <p:sp>
          <p:nvSpPr>
            <p:cNvPr id="27" name="Text Box 26"/>
            <p:cNvSpPr txBox="1">
              <a:spLocks noChangeArrowheads="1"/>
            </p:cNvSpPr>
            <p:nvPr/>
          </p:nvSpPr>
          <p:spPr bwMode="auto">
            <a:xfrm>
              <a:off x="3248025" y="6200334"/>
              <a:ext cx="660758" cy="341632"/>
            </a:xfrm>
            <a:prstGeom prst="rect">
              <a:avLst/>
            </a:prstGeom>
            <a:noFill/>
            <a:ln w="9525">
              <a:noFill/>
              <a:miter lim="800000"/>
              <a:headEnd/>
              <a:tailEnd/>
            </a:ln>
          </p:spPr>
          <p:txBody>
            <a:bodyPr wrap="none">
              <a:spAutoFit/>
            </a:bodyPr>
            <a:lstStyle/>
            <a:p>
              <a:pPr>
                <a:buNone/>
              </a:pPr>
              <a:r>
                <a:rPr lang="en-US" sz="1800" dirty="0"/>
                <a:t>s[0]</a:t>
              </a:r>
            </a:p>
          </p:txBody>
        </p:sp>
        <p:sp>
          <p:nvSpPr>
            <p:cNvPr id="28" name="Text Box 27"/>
            <p:cNvSpPr txBox="1">
              <a:spLocks noChangeArrowheads="1"/>
            </p:cNvSpPr>
            <p:nvPr/>
          </p:nvSpPr>
          <p:spPr bwMode="auto">
            <a:xfrm>
              <a:off x="3430932" y="4795299"/>
              <a:ext cx="676788" cy="341632"/>
            </a:xfrm>
            <a:prstGeom prst="rect">
              <a:avLst/>
            </a:prstGeom>
            <a:noFill/>
            <a:ln w="9525">
              <a:noFill/>
              <a:miter lim="800000"/>
              <a:headEnd/>
              <a:tailEnd/>
            </a:ln>
          </p:spPr>
          <p:txBody>
            <a:bodyPr wrap="none">
              <a:spAutoFit/>
            </a:bodyPr>
            <a:lstStyle/>
            <a:p>
              <a:pPr>
                <a:buNone/>
              </a:pPr>
              <a:r>
                <a:rPr lang="en-US" sz="1800" dirty="0"/>
                <a:t>x[1]</a:t>
              </a:r>
            </a:p>
          </p:txBody>
        </p:sp>
        <p:sp>
          <p:nvSpPr>
            <p:cNvPr id="29" name="Text Box 28"/>
            <p:cNvSpPr txBox="1">
              <a:spLocks noChangeArrowheads="1"/>
            </p:cNvSpPr>
            <p:nvPr/>
          </p:nvSpPr>
          <p:spPr bwMode="auto">
            <a:xfrm>
              <a:off x="4274365" y="4791014"/>
              <a:ext cx="676788" cy="341632"/>
            </a:xfrm>
            <a:prstGeom prst="rect">
              <a:avLst/>
            </a:prstGeom>
            <a:noFill/>
            <a:ln w="9525">
              <a:noFill/>
              <a:miter lim="800000"/>
              <a:headEnd/>
              <a:tailEnd/>
            </a:ln>
          </p:spPr>
          <p:txBody>
            <a:bodyPr wrap="none">
              <a:spAutoFit/>
            </a:bodyPr>
            <a:lstStyle/>
            <a:p>
              <a:pPr>
                <a:buNone/>
              </a:pPr>
              <a:r>
                <a:rPr lang="en-US" sz="1800" dirty="0"/>
                <a:t>y[1]</a:t>
              </a:r>
            </a:p>
          </p:txBody>
        </p:sp>
        <p:sp>
          <p:nvSpPr>
            <p:cNvPr id="30" name="Text Box 29"/>
            <p:cNvSpPr txBox="1">
              <a:spLocks noChangeArrowheads="1"/>
            </p:cNvSpPr>
            <p:nvPr/>
          </p:nvSpPr>
          <p:spPr bwMode="auto">
            <a:xfrm>
              <a:off x="3079993" y="5343156"/>
              <a:ext cx="660758" cy="341632"/>
            </a:xfrm>
            <a:prstGeom prst="rect">
              <a:avLst/>
            </a:prstGeom>
            <a:noFill/>
            <a:ln w="9525">
              <a:noFill/>
              <a:miter lim="800000"/>
              <a:headEnd/>
              <a:tailEnd/>
            </a:ln>
          </p:spPr>
          <p:txBody>
            <a:bodyPr wrap="square">
              <a:spAutoFit/>
            </a:bodyPr>
            <a:lstStyle/>
            <a:p>
              <a:pPr>
                <a:buNone/>
              </a:pPr>
              <a:r>
                <a:rPr lang="en-US" sz="1800" dirty="0"/>
                <a:t>c[1]</a:t>
              </a:r>
            </a:p>
          </p:txBody>
        </p:sp>
        <p:sp>
          <p:nvSpPr>
            <p:cNvPr id="9219" name="Freeform 9218"/>
            <p:cNvSpPr/>
            <p:nvPr/>
          </p:nvSpPr>
          <p:spPr bwMode="auto">
            <a:xfrm>
              <a:off x="2714868" y="5943600"/>
              <a:ext cx="533157" cy="685800"/>
            </a:xfrm>
            <a:custGeom>
              <a:avLst/>
              <a:gdLst>
                <a:gd name="connsiteX0" fmla="*/ 0 w 200025"/>
                <a:gd name="connsiteY0" fmla="*/ 0 h 685800"/>
                <a:gd name="connsiteX1" fmla="*/ 200025 w 200025"/>
                <a:gd name="connsiteY1" fmla="*/ 0 h 685800"/>
                <a:gd name="connsiteX2" fmla="*/ 200025 w 200025"/>
                <a:gd name="connsiteY2" fmla="*/ 685800 h 685800"/>
              </a:gdLst>
              <a:ahLst/>
              <a:cxnLst>
                <a:cxn ang="0">
                  <a:pos x="connsiteX0" y="connsiteY0"/>
                </a:cxn>
                <a:cxn ang="0">
                  <a:pos x="connsiteX1" y="connsiteY1"/>
                </a:cxn>
                <a:cxn ang="0">
                  <a:pos x="connsiteX2" y="connsiteY2"/>
                </a:cxn>
              </a:cxnLst>
              <a:rect l="l" t="t" r="r" b="b"/>
              <a:pathLst>
                <a:path w="200025" h="685800">
                  <a:moveTo>
                    <a:pt x="0" y="0"/>
                  </a:moveTo>
                  <a:lnTo>
                    <a:pt x="200025" y="0"/>
                  </a:lnTo>
                  <a:lnTo>
                    <a:pt x="200025" y="685800"/>
                  </a:lnTo>
                </a:path>
              </a:pathLst>
            </a:custGeom>
            <a:noFill/>
            <a:ln w="12700" cap="flat" cmpd="sng" algn="ctr">
              <a:solidFill>
                <a:schemeClr val="tx1"/>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25000"/>
                </a:spcBef>
                <a:spcAft>
                  <a:spcPct val="0"/>
                </a:spcAft>
                <a:buClr>
                  <a:schemeClr val="bg1"/>
                </a:buClr>
                <a:buSzPct val="100000"/>
                <a:buFont typeface="Wingdings" pitchFamily="2" charset="2"/>
                <a:buChar char="•"/>
                <a:tabLst/>
              </a:pPr>
              <a:endParaRPr kumimoji="0" lang="en-US" sz="2000" b="0" i="0" u="none" strike="noStrike" cap="none" normalizeH="0" baseline="0">
                <a:ln>
                  <a:noFill/>
                </a:ln>
                <a:solidFill>
                  <a:schemeClr val="tx1"/>
                </a:solidFill>
                <a:effectLst/>
                <a:latin typeface="Verdana" pitchFamily="34" charset="0"/>
              </a:endParaRPr>
            </a:p>
          </p:txBody>
        </p:sp>
        <p:cxnSp>
          <p:nvCxnSpPr>
            <p:cNvPr id="46" name="Straight Arrow Connector 78"/>
            <p:cNvCxnSpPr>
              <a:cxnSpLocks noChangeShapeType="1"/>
              <a:stCxn id="18" idx="3"/>
            </p:cNvCxnSpPr>
            <p:nvPr/>
          </p:nvCxnSpPr>
          <p:spPr bwMode="auto">
            <a:xfrm flipV="1">
              <a:off x="4629965" y="5725216"/>
              <a:ext cx="944410" cy="16711"/>
            </a:xfrm>
            <a:prstGeom prst="straightConnector1">
              <a:avLst/>
            </a:prstGeom>
            <a:noFill/>
            <a:ln w="12700" algn="ctr">
              <a:solidFill>
                <a:schemeClr val="tx1"/>
              </a:solidFill>
              <a:round/>
              <a:headEnd type="none" w="med" len="med"/>
              <a:tailEnd type="triangle" w="med" len="med"/>
            </a:ln>
          </p:spPr>
        </p:cxnSp>
        <p:sp>
          <p:nvSpPr>
            <p:cNvPr id="47" name="Text Box 26"/>
            <p:cNvSpPr txBox="1">
              <a:spLocks noChangeArrowheads="1"/>
            </p:cNvSpPr>
            <p:nvPr/>
          </p:nvSpPr>
          <p:spPr bwMode="auto">
            <a:xfrm>
              <a:off x="5181600" y="6200334"/>
              <a:ext cx="660758" cy="341632"/>
            </a:xfrm>
            <a:prstGeom prst="rect">
              <a:avLst/>
            </a:prstGeom>
            <a:noFill/>
            <a:ln w="9525">
              <a:noFill/>
              <a:miter lim="800000"/>
              <a:headEnd/>
              <a:tailEnd/>
            </a:ln>
          </p:spPr>
          <p:txBody>
            <a:bodyPr wrap="none">
              <a:spAutoFit/>
            </a:bodyPr>
            <a:lstStyle/>
            <a:p>
              <a:pPr>
                <a:buNone/>
              </a:pPr>
              <a:r>
                <a:rPr lang="en-US" sz="1800" dirty="0"/>
                <a:t>s[1]</a:t>
              </a:r>
            </a:p>
          </p:txBody>
        </p:sp>
        <p:sp>
          <p:nvSpPr>
            <p:cNvPr id="48" name="Text Box 29"/>
            <p:cNvSpPr txBox="1">
              <a:spLocks noChangeArrowheads="1"/>
            </p:cNvSpPr>
            <p:nvPr/>
          </p:nvSpPr>
          <p:spPr bwMode="auto">
            <a:xfrm>
              <a:off x="4804238" y="5335331"/>
              <a:ext cx="660758" cy="341632"/>
            </a:xfrm>
            <a:prstGeom prst="rect">
              <a:avLst/>
            </a:prstGeom>
            <a:noFill/>
            <a:ln w="9525">
              <a:noFill/>
              <a:miter lim="800000"/>
              <a:headEnd/>
              <a:tailEnd/>
            </a:ln>
          </p:spPr>
          <p:txBody>
            <a:bodyPr wrap="none">
              <a:spAutoFit/>
            </a:bodyPr>
            <a:lstStyle/>
            <a:p>
              <a:pPr>
                <a:buNone/>
              </a:pPr>
              <a:r>
                <a:rPr lang="en-US" sz="1800" dirty="0"/>
                <a:t>c[2]</a:t>
              </a:r>
            </a:p>
          </p:txBody>
        </p:sp>
        <p:sp>
          <p:nvSpPr>
            <p:cNvPr id="53" name="Rectangle 13"/>
            <p:cNvSpPr>
              <a:spLocks noChangeArrowheads="1"/>
            </p:cNvSpPr>
            <p:nvPr/>
          </p:nvSpPr>
          <p:spPr bwMode="auto">
            <a:xfrm>
              <a:off x="6658790" y="5279964"/>
              <a:ext cx="885825" cy="885825"/>
            </a:xfrm>
            <a:prstGeom prst="rect">
              <a:avLst/>
            </a:prstGeom>
            <a:noFill/>
            <a:ln w="28575">
              <a:solidFill>
                <a:schemeClr val="tx1"/>
              </a:solidFill>
              <a:miter lim="800000"/>
              <a:headEnd/>
              <a:tailEnd/>
            </a:ln>
          </p:spPr>
          <p:txBody>
            <a:bodyPr wrap="none" anchor="ctr"/>
            <a:lstStyle/>
            <a:p>
              <a:pPr algn="ctr">
                <a:buNone/>
              </a:pPr>
              <a:r>
                <a:rPr lang="en-US" sz="1800" dirty="0" err="1">
                  <a:solidFill>
                    <a:srgbClr val="FF0000"/>
                  </a:solidFill>
                </a:rPr>
                <a:t>fa</a:t>
              </a:r>
              <a:endParaRPr lang="en-US" sz="1800" dirty="0">
                <a:solidFill>
                  <a:srgbClr val="FF0000"/>
                </a:solidFill>
              </a:endParaRPr>
            </a:p>
          </p:txBody>
        </p:sp>
        <p:cxnSp>
          <p:nvCxnSpPr>
            <p:cNvPr id="54" name="Straight Arrow Connector 79"/>
            <p:cNvCxnSpPr>
              <a:cxnSpLocks noChangeShapeType="1"/>
            </p:cNvCxnSpPr>
            <p:nvPr/>
          </p:nvCxnSpPr>
          <p:spPr bwMode="auto">
            <a:xfrm rot="16200000" flipH="1">
              <a:off x="6705621" y="5036283"/>
              <a:ext cx="471488" cy="0"/>
            </a:xfrm>
            <a:prstGeom prst="straightConnector1">
              <a:avLst/>
            </a:prstGeom>
            <a:noFill/>
            <a:ln w="12700" algn="ctr">
              <a:solidFill>
                <a:schemeClr val="tx1"/>
              </a:solidFill>
              <a:round/>
              <a:headEnd type="none" w="med" len="med"/>
              <a:tailEnd type="triangle" w="med" len="med"/>
            </a:ln>
          </p:spPr>
        </p:cxnSp>
        <p:cxnSp>
          <p:nvCxnSpPr>
            <p:cNvPr id="55" name="Straight Arrow Connector 80"/>
            <p:cNvCxnSpPr>
              <a:cxnSpLocks noChangeShapeType="1"/>
            </p:cNvCxnSpPr>
            <p:nvPr/>
          </p:nvCxnSpPr>
          <p:spPr bwMode="auto">
            <a:xfrm rot="16200000" flipH="1">
              <a:off x="7019946" y="5036283"/>
              <a:ext cx="471488" cy="0"/>
            </a:xfrm>
            <a:prstGeom prst="straightConnector1">
              <a:avLst/>
            </a:prstGeom>
            <a:noFill/>
            <a:ln w="12700" algn="ctr">
              <a:solidFill>
                <a:schemeClr val="tx1"/>
              </a:solidFill>
              <a:round/>
              <a:headEnd type="none" w="med" len="med"/>
              <a:tailEnd type="triangle" w="med" len="med"/>
            </a:ln>
          </p:spPr>
        </p:cxnSp>
        <p:sp>
          <p:nvSpPr>
            <p:cNvPr id="57" name="Text Box 27"/>
            <p:cNvSpPr txBox="1">
              <a:spLocks noChangeArrowheads="1"/>
            </p:cNvSpPr>
            <p:nvPr/>
          </p:nvSpPr>
          <p:spPr bwMode="auto">
            <a:xfrm>
              <a:off x="6050307" y="4776249"/>
              <a:ext cx="967894" cy="341632"/>
            </a:xfrm>
            <a:prstGeom prst="rect">
              <a:avLst/>
            </a:prstGeom>
            <a:noFill/>
            <a:ln w="9525">
              <a:noFill/>
              <a:miter lim="800000"/>
              <a:headEnd/>
              <a:tailEnd/>
            </a:ln>
          </p:spPr>
          <p:txBody>
            <a:bodyPr wrap="none">
              <a:spAutoFit/>
            </a:bodyPr>
            <a:lstStyle/>
            <a:p>
              <a:pPr>
                <a:buNone/>
              </a:pPr>
              <a:r>
                <a:rPr lang="en-US" sz="1800" dirty="0"/>
                <a:t>x[w-1]</a:t>
              </a:r>
            </a:p>
          </p:txBody>
        </p:sp>
        <p:sp>
          <p:nvSpPr>
            <p:cNvPr id="58" name="Text Box 28"/>
            <p:cNvSpPr txBox="1">
              <a:spLocks noChangeArrowheads="1"/>
            </p:cNvSpPr>
            <p:nvPr/>
          </p:nvSpPr>
          <p:spPr bwMode="auto">
            <a:xfrm>
              <a:off x="7189015" y="4771964"/>
              <a:ext cx="967894" cy="341632"/>
            </a:xfrm>
            <a:prstGeom prst="rect">
              <a:avLst/>
            </a:prstGeom>
            <a:noFill/>
            <a:ln w="9525">
              <a:noFill/>
              <a:miter lim="800000"/>
              <a:headEnd/>
              <a:tailEnd/>
            </a:ln>
          </p:spPr>
          <p:txBody>
            <a:bodyPr wrap="none">
              <a:spAutoFit/>
            </a:bodyPr>
            <a:lstStyle/>
            <a:p>
              <a:pPr>
                <a:buNone/>
              </a:pPr>
              <a:r>
                <a:rPr lang="en-US" sz="1800" dirty="0"/>
                <a:t>y[w-1]</a:t>
              </a:r>
            </a:p>
          </p:txBody>
        </p:sp>
        <p:cxnSp>
          <p:nvCxnSpPr>
            <p:cNvPr id="59" name="Straight Arrow Connector 78"/>
            <p:cNvCxnSpPr>
              <a:cxnSpLocks noChangeShapeType="1"/>
            </p:cNvCxnSpPr>
            <p:nvPr/>
          </p:nvCxnSpPr>
          <p:spPr bwMode="auto">
            <a:xfrm>
              <a:off x="7544615" y="5699272"/>
              <a:ext cx="696140" cy="0"/>
            </a:xfrm>
            <a:prstGeom prst="straightConnector1">
              <a:avLst/>
            </a:prstGeom>
            <a:noFill/>
            <a:ln w="12700" algn="ctr">
              <a:solidFill>
                <a:schemeClr val="tx1"/>
              </a:solidFill>
              <a:round/>
              <a:headEnd type="none" w="med" len="med"/>
              <a:tailEnd type="triangle" w="med" len="med"/>
            </a:ln>
          </p:spPr>
        </p:cxnSp>
        <p:sp>
          <p:nvSpPr>
            <p:cNvPr id="60" name="Text Box 26"/>
            <p:cNvSpPr txBox="1">
              <a:spLocks noChangeArrowheads="1"/>
            </p:cNvSpPr>
            <p:nvPr/>
          </p:nvSpPr>
          <p:spPr bwMode="auto">
            <a:xfrm>
              <a:off x="8096250" y="6181284"/>
              <a:ext cx="951864" cy="341632"/>
            </a:xfrm>
            <a:prstGeom prst="rect">
              <a:avLst/>
            </a:prstGeom>
            <a:noFill/>
            <a:ln w="9525">
              <a:noFill/>
              <a:miter lim="800000"/>
              <a:headEnd/>
              <a:tailEnd/>
            </a:ln>
          </p:spPr>
          <p:txBody>
            <a:bodyPr wrap="none">
              <a:spAutoFit/>
            </a:bodyPr>
            <a:lstStyle/>
            <a:p>
              <a:pPr>
                <a:buNone/>
              </a:pPr>
              <a:r>
                <a:rPr lang="en-US" sz="1800" dirty="0"/>
                <a:t>s[w-1]</a:t>
              </a:r>
            </a:p>
          </p:txBody>
        </p:sp>
        <p:sp>
          <p:nvSpPr>
            <p:cNvPr id="61" name="Text Box 29"/>
            <p:cNvSpPr txBox="1">
              <a:spLocks noChangeArrowheads="1"/>
            </p:cNvSpPr>
            <p:nvPr/>
          </p:nvSpPr>
          <p:spPr bwMode="auto">
            <a:xfrm>
              <a:off x="7588006" y="5315650"/>
              <a:ext cx="702436" cy="341632"/>
            </a:xfrm>
            <a:prstGeom prst="rect">
              <a:avLst/>
            </a:prstGeom>
            <a:noFill/>
            <a:ln w="9525">
              <a:noFill/>
              <a:miter lim="800000"/>
              <a:headEnd/>
              <a:tailEnd/>
            </a:ln>
          </p:spPr>
          <p:txBody>
            <a:bodyPr wrap="none">
              <a:spAutoFit/>
            </a:bodyPr>
            <a:lstStyle/>
            <a:p>
              <a:pPr>
                <a:buNone/>
              </a:pPr>
              <a:r>
                <a:rPr lang="en-US" sz="1800" dirty="0"/>
                <a:t>c[w]</a:t>
              </a:r>
            </a:p>
          </p:txBody>
        </p:sp>
        <p:cxnSp>
          <p:nvCxnSpPr>
            <p:cNvPr id="65" name="Straight Arrow Connector 78"/>
            <p:cNvCxnSpPr>
              <a:cxnSpLocks noChangeShapeType="1"/>
            </p:cNvCxnSpPr>
            <p:nvPr/>
          </p:nvCxnSpPr>
          <p:spPr bwMode="auto">
            <a:xfrm>
              <a:off x="5962650" y="5703827"/>
              <a:ext cx="696140" cy="0"/>
            </a:xfrm>
            <a:prstGeom prst="straightConnector1">
              <a:avLst/>
            </a:prstGeom>
            <a:noFill/>
            <a:ln w="12700" algn="ctr">
              <a:solidFill>
                <a:schemeClr val="tx1"/>
              </a:solidFill>
              <a:round/>
              <a:headEnd type="none" w="med" len="med"/>
              <a:tailEnd type="triangle" w="med" len="med"/>
            </a:ln>
          </p:spPr>
        </p:cxnSp>
        <p:sp>
          <p:nvSpPr>
            <p:cNvPr id="66" name="Text Box 29"/>
            <p:cNvSpPr txBox="1">
              <a:spLocks noChangeArrowheads="1"/>
            </p:cNvSpPr>
            <p:nvPr/>
          </p:nvSpPr>
          <p:spPr bwMode="auto">
            <a:xfrm>
              <a:off x="5755408" y="5298411"/>
              <a:ext cx="951864" cy="341632"/>
            </a:xfrm>
            <a:prstGeom prst="rect">
              <a:avLst/>
            </a:prstGeom>
            <a:noFill/>
            <a:ln w="9525">
              <a:noFill/>
              <a:miter lim="800000"/>
              <a:headEnd/>
              <a:tailEnd/>
            </a:ln>
          </p:spPr>
          <p:txBody>
            <a:bodyPr wrap="none">
              <a:spAutoFit/>
            </a:bodyPr>
            <a:lstStyle/>
            <a:p>
              <a:pPr>
                <a:buNone/>
              </a:pPr>
              <a:r>
                <a:rPr lang="en-US" sz="1800" dirty="0"/>
                <a:t>c[w-1]</a:t>
              </a:r>
            </a:p>
          </p:txBody>
        </p:sp>
        <p:sp>
          <p:nvSpPr>
            <p:cNvPr id="9222" name="TextBox 9221"/>
            <p:cNvSpPr txBox="1"/>
            <p:nvPr/>
          </p:nvSpPr>
          <p:spPr>
            <a:xfrm>
              <a:off x="5563318" y="5490586"/>
              <a:ext cx="394660" cy="369332"/>
            </a:xfrm>
            <a:prstGeom prst="rect">
              <a:avLst/>
            </a:prstGeom>
            <a:noFill/>
          </p:spPr>
          <p:txBody>
            <a:bodyPr wrap="none" rtlCol="0">
              <a:spAutoFit/>
            </a:bodyPr>
            <a:lstStyle/>
            <a:p>
              <a:pPr>
                <a:buNone/>
              </a:pPr>
              <a:r>
                <a:rPr lang="en-US" dirty="0"/>
                <a:t>…</a:t>
              </a:r>
            </a:p>
          </p:txBody>
        </p:sp>
      </p:grpSp>
      <p:sp>
        <p:nvSpPr>
          <p:cNvPr id="56" name="Rectangle 3" descr="Rectangle: Click to edit Master text styles&#10;Second level&#10;Third level&#10;Fourth level&#10;Fifth level"/>
          <p:cNvSpPr txBox="1">
            <a:spLocks noChangeArrowheads="1"/>
          </p:cNvSpPr>
          <p:nvPr/>
        </p:nvSpPr>
        <p:spPr bwMode="auto">
          <a:xfrm>
            <a:off x="1117144" y="3992932"/>
            <a:ext cx="6909242" cy="1488188"/>
          </a:xfrm>
          <a:prstGeom prst="rect">
            <a:avLst/>
          </a:prstGeom>
          <a:noFill/>
          <a:ln w="9525">
            <a:solidFill>
              <a:srgbClr val="FF0000"/>
            </a:solidFill>
            <a:miter lim="800000"/>
            <a:headEnd/>
            <a:tailEnd/>
          </a:ln>
        </p:spPr>
        <p:txBody>
          <a:bodyPr/>
          <a:lstStyle/>
          <a:p>
            <a:pPr marL="342900" indent="-342900">
              <a:spcBef>
                <a:spcPct val="20000"/>
              </a:spcBef>
              <a:buClr>
                <a:schemeClr val="hlink"/>
              </a:buClr>
              <a:buSzPct val="110000"/>
              <a:buNone/>
            </a:pPr>
            <a:r>
              <a:rPr lang="en-US" dirty="0">
                <a:latin typeface="Courier New" pitchFamily="49" charset="0"/>
                <a:cs typeface="Courier New" pitchFamily="49" charset="0"/>
              </a:rPr>
              <a:t>c[1], s[0] = </a:t>
            </a:r>
            <a:r>
              <a:rPr lang="en-US" dirty="0">
                <a:solidFill>
                  <a:srgbClr val="FF0000"/>
                </a:solidFill>
                <a:latin typeface="Courier New" pitchFamily="49" charset="0"/>
                <a:cs typeface="Courier New" pitchFamily="49" charset="0"/>
              </a:rPr>
              <a:t>fa</a:t>
            </a:r>
            <a:r>
              <a:rPr lang="en-US" dirty="0">
                <a:latin typeface="Courier New" pitchFamily="49" charset="0"/>
                <a:cs typeface="Courier New" pitchFamily="49" charset="0"/>
              </a:rPr>
              <a:t>(x[0], y[0], c[0]); </a:t>
            </a:r>
          </a:p>
          <a:p>
            <a:pPr marL="342900" indent="-342900">
              <a:spcBef>
                <a:spcPct val="20000"/>
              </a:spcBef>
              <a:buClr>
                <a:schemeClr val="hlink"/>
              </a:buClr>
              <a:buSzPct val="110000"/>
              <a:buNone/>
            </a:pPr>
            <a:r>
              <a:rPr lang="en-US" dirty="0">
                <a:latin typeface="Courier New" pitchFamily="49" charset="0"/>
                <a:cs typeface="Courier New" pitchFamily="49" charset="0"/>
              </a:rPr>
              <a:t>c[2], s[1] = </a:t>
            </a:r>
            <a:r>
              <a:rPr lang="en-US" dirty="0">
                <a:solidFill>
                  <a:srgbClr val="FF0000"/>
                </a:solidFill>
                <a:latin typeface="Courier New" pitchFamily="49" charset="0"/>
                <a:cs typeface="Courier New" pitchFamily="49" charset="0"/>
              </a:rPr>
              <a:t>fa</a:t>
            </a:r>
            <a:r>
              <a:rPr lang="en-US" dirty="0">
                <a:latin typeface="Courier New" pitchFamily="49" charset="0"/>
                <a:cs typeface="Courier New" pitchFamily="49" charset="0"/>
              </a:rPr>
              <a:t>(x[1], y[1], c[1]); </a:t>
            </a:r>
          </a:p>
          <a:p>
            <a:pPr marL="342900" indent="-342900">
              <a:spcBef>
                <a:spcPct val="20000"/>
              </a:spcBef>
              <a:buClr>
                <a:schemeClr val="hlink"/>
              </a:buClr>
              <a:buSzPct val="110000"/>
              <a:buNone/>
            </a:pPr>
            <a:r>
              <a:rPr lang="en-US" dirty="0">
                <a:latin typeface="Courier New" pitchFamily="49" charset="0"/>
                <a:cs typeface="Courier New" pitchFamily="49" charset="0"/>
              </a:rPr>
              <a:t>…</a:t>
            </a:r>
          </a:p>
          <a:p>
            <a:pPr marL="342900" indent="-342900">
              <a:spcBef>
                <a:spcPct val="20000"/>
              </a:spcBef>
              <a:buClr>
                <a:schemeClr val="hlink"/>
              </a:buClr>
              <a:buSzPct val="110000"/>
              <a:buNone/>
            </a:pPr>
            <a:r>
              <a:rPr lang="en-US" dirty="0">
                <a:latin typeface="Courier New" pitchFamily="49" charset="0"/>
                <a:cs typeface="Courier New" pitchFamily="49" charset="0"/>
              </a:rPr>
              <a:t>c[w], s[w-1] = </a:t>
            </a:r>
            <a:r>
              <a:rPr lang="en-US" dirty="0">
                <a:solidFill>
                  <a:srgbClr val="FF0000"/>
                </a:solidFill>
                <a:latin typeface="Courier New" pitchFamily="49" charset="0"/>
                <a:cs typeface="Courier New" pitchFamily="49" charset="0"/>
              </a:rPr>
              <a:t>fa</a:t>
            </a:r>
            <a:r>
              <a:rPr lang="en-US" dirty="0">
                <a:latin typeface="Courier New" pitchFamily="49" charset="0"/>
                <a:cs typeface="Courier New" pitchFamily="49" charset="0"/>
              </a:rPr>
              <a:t>(x[w-1], y[w-1], c[w-1]); </a:t>
            </a:r>
          </a:p>
        </p:txBody>
      </p:sp>
      <p:sp>
        <p:nvSpPr>
          <p:cNvPr id="10" name="Freeform 9218">
            <a:extLst>
              <a:ext uri="{FF2B5EF4-FFF2-40B4-BE49-F238E27FC236}">
                <a16:creationId xmlns:a16="http://schemas.microsoft.com/office/drawing/2014/main" id="{E73D2142-9C77-559B-FEA7-767387026896}"/>
              </a:ext>
            </a:extLst>
          </p:cNvPr>
          <p:cNvSpPr/>
          <p:nvPr/>
        </p:nvSpPr>
        <p:spPr bwMode="auto">
          <a:xfrm>
            <a:off x="4470937" y="3061776"/>
            <a:ext cx="533157" cy="685800"/>
          </a:xfrm>
          <a:custGeom>
            <a:avLst/>
            <a:gdLst>
              <a:gd name="connsiteX0" fmla="*/ 0 w 200025"/>
              <a:gd name="connsiteY0" fmla="*/ 0 h 685800"/>
              <a:gd name="connsiteX1" fmla="*/ 200025 w 200025"/>
              <a:gd name="connsiteY1" fmla="*/ 0 h 685800"/>
              <a:gd name="connsiteX2" fmla="*/ 200025 w 200025"/>
              <a:gd name="connsiteY2" fmla="*/ 685800 h 685800"/>
            </a:gdLst>
            <a:ahLst/>
            <a:cxnLst>
              <a:cxn ang="0">
                <a:pos x="connsiteX0" y="connsiteY0"/>
              </a:cxn>
              <a:cxn ang="0">
                <a:pos x="connsiteX1" y="connsiteY1"/>
              </a:cxn>
              <a:cxn ang="0">
                <a:pos x="connsiteX2" y="connsiteY2"/>
              </a:cxn>
            </a:cxnLst>
            <a:rect l="l" t="t" r="r" b="b"/>
            <a:pathLst>
              <a:path w="200025" h="685800">
                <a:moveTo>
                  <a:pt x="0" y="0"/>
                </a:moveTo>
                <a:lnTo>
                  <a:pt x="200025" y="0"/>
                </a:lnTo>
                <a:lnTo>
                  <a:pt x="200025" y="685800"/>
                </a:lnTo>
              </a:path>
            </a:pathLst>
          </a:custGeom>
          <a:noFill/>
          <a:ln w="12700" cap="flat" cmpd="sng" algn="ctr">
            <a:solidFill>
              <a:schemeClr val="tx1"/>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25000"/>
              </a:spcBef>
              <a:spcAft>
                <a:spcPct val="0"/>
              </a:spcAft>
              <a:buClr>
                <a:schemeClr val="bg1"/>
              </a:buClr>
              <a:buSzPct val="100000"/>
              <a:buFont typeface="Wingdings" pitchFamily="2" charset="2"/>
              <a:buChar char="•"/>
              <a:tabLst/>
            </a:pPr>
            <a:endParaRPr kumimoji="0" lang="en-US" sz="2000" b="0" i="0" u="none" strike="noStrike" cap="none" normalizeH="0" baseline="0">
              <a:ln>
                <a:noFill/>
              </a:ln>
              <a:solidFill>
                <a:schemeClr val="tx1"/>
              </a:solidFill>
              <a:effectLst/>
              <a:latin typeface="Verdana" pitchFamily="34" charset="0"/>
            </a:endParaRPr>
          </a:p>
        </p:txBody>
      </p:sp>
      <p:sp>
        <p:nvSpPr>
          <p:cNvPr id="11" name="Freeform 9218">
            <a:extLst>
              <a:ext uri="{FF2B5EF4-FFF2-40B4-BE49-F238E27FC236}">
                <a16:creationId xmlns:a16="http://schemas.microsoft.com/office/drawing/2014/main" id="{55E21A79-6F57-EFAA-A5F4-D1704B17606B}"/>
              </a:ext>
            </a:extLst>
          </p:cNvPr>
          <p:cNvSpPr/>
          <p:nvPr/>
        </p:nvSpPr>
        <p:spPr bwMode="auto">
          <a:xfrm>
            <a:off x="7369589" y="3059330"/>
            <a:ext cx="533157" cy="685800"/>
          </a:xfrm>
          <a:custGeom>
            <a:avLst/>
            <a:gdLst>
              <a:gd name="connsiteX0" fmla="*/ 0 w 200025"/>
              <a:gd name="connsiteY0" fmla="*/ 0 h 685800"/>
              <a:gd name="connsiteX1" fmla="*/ 200025 w 200025"/>
              <a:gd name="connsiteY1" fmla="*/ 0 h 685800"/>
              <a:gd name="connsiteX2" fmla="*/ 200025 w 200025"/>
              <a:gd name="connsiteY2" fmla="*/ 685800 h 685800"/>
            </a:gdLst>
            <a:ahLst/>
            <a:cxnLst>
              <a:cxn ang="0">
                <a:pos x="connsiteX0" y="connsiteY0"/>
              </a:cxn>
              <a:cxn ang="0">
                <a:pos x="connsiteX1" y="connsiteY1"/>
              </a:cxn>
              <a:cxn ang="0">
                <a:pos x="connsiteX2" y="connsiteY2"/>
              </a:cxn>
            </a:cxnLst>
            <a:rect l="l" t="t" r="r" b="b"/>
            <a:pathLst>
              <a:path w="200025" h="685800">
                <a:moveTo>
                  <a:pt x="0" y="0"/>
                </a:moveTo>
                <a:lnTo>
                  <a:pt x="200025" y="0"/>
                </a:lnTo>
                <a:lnTo>
                  <a:pt x="200025" y="685800"/>
                </a:lnTo>
              </a:path>
            </a:pathLst>
          </a:custGeom>
          <a:noFill/>
          <a:ln w="12700" cap="flat" cmpd="sng" algn="ctr">
            <a:solidFill>
              <a:schemeClr val="tx1"/>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25000"/>
              </a:spcBef>
              <a:spcAft>
                <a:spcPct val="0"/>
              </a:spcAft>
              <a:buClr>
                <a:schemeClr val="bg1"/>
              </a:buClr>
              <a:buSzPct val="100000"/>
              <a:buFont typeface="Wingdings" pitchFamily="2" charset="2"/>
              <a:buChar char="•"/>
              <a:tabLst/>
            </a:pPr>
            <a:endParaRPr kumimoji="0" lang="en-US" sz="2000" b="0" i="0" u="none" strike="noStrike" cap="none" normalizeH="0" baseline="0">
              <a:ln>
                <a:noFill/>
              </a:ln>
              <a:solidFill>
                <a:schemeClr val="tx1"/>
              </a:solidFill>
              <a:effectLst/>
              <a:latin typeface="Verdana" pitchFamily="34" charset="0"/>
            </a:endParaRPr>
          </a:p>
        </p:txBody>
      </p:sp>
      <p:sp>
        <p:nvSpPr>
          <p:cNvPr id="6" name="Date Placeholder 5">
            <a:extLst>
              <a:ext uri="{FF2B5EF4-FFF2-40B4-BE49-F238E27FC236}">
                <a16:creationId xmlns:a16="http://schemas.microsoft.com/office/drawing/2014/main" id="{8A2AE557-E200-19A9-8223-106B2EBBD260}"/>
              </a:ext>
            </a:extLst>
          </p:cNvPr>
          <p:cNvSpPr>
            <a:spLocks noGrp="1"/>
          </p:cNvSpPr>
          <p:nvPr>
            <p:ph type="dt" sz="half" idx="2"/>
          </p:nvPr>
        </p:nvSpPr>
        <p:spPr/>
        <p:txBody>
          <a:bodyPr/>
          <a:lstStyle/>
          <a:p>
            <a:pPr>
              <a:buFont typeface="Wingdings" pitchFamily="-96" charset="2"/>
              <a:buNone/>
              <a:defRPr/>
            </a:pPr>
            <a:r>
              <a:rPr lang="en-US"/>
              <a:t>February 6, 2024</a:t>
            </a:r>
            <a:endParaRPr lang="en-US" dirty="0"/>
          </a:p>
        </p:txBody>
      </p:sp>
      <p:sp>
        <p:nvSpPr>
          <p:cNvPr id="7" name="Footer Placeholder 6">
            <a:extLst>
              <a:ext uri="{FF2B5EF4-FFF2-40B4-BE49-F238E27FC236}">
                <a16:creationId xmlns:a16="http://schemas.microsoft.com/office/drawing/2014/main" id="{1F664C1C-763D-C44F-CB18-45424D2B63C9}"/>
              </a:ext>
            </a:extLst>
          </p:cNvPr>
          <p:cNvSpPr>
            <a:spLocks noGrp="1"/>
          </p:cNvSpPr>
          <p:nvPr>
            <p:ph type="ftr" sz="quarter" idx="3"/>
          </p:nvPr>
        </p:nvSpPr>
        <p:spPr/>
        <p:txBody>
          <a:bodyPr/>
          <a:lstStyle/>
          <a:p>
            <a:pPr>
              <a:buFont typeface="Wingdings" pitchFamily="-96" charset="2"/>
              <a:buNone/>
              <a:defRPr/>
            </a:pPr>
            <a:r>
              <a:rPr lang="en-US"/>
              <a:t>6.1920</a:t>
            </a:r>
            <a:endParaRPr lang="en-US" dirty="0"/>
          </a:p>
        </p:txBody>
      </p:sp>
      <p:sp>
        <p:nvSpPr>
          <p:cNvPr id="8" name="Slide Number Placeholder 7">
            <a:extLst>
              <a:ext uri="{FF2B5EF4-FFF2-40B4-BE49-F238E27FC236}">
                <a16:creationId xmlns:a16="http://schemas.microsoft.com/office/drawing/2014/main" id="{C1420844-6DD5-4447-74C0-0D68E492CC98}"/>
              </a:ext>
            </a:extLst>
          </p:cNvPr>
          <p:cNvSpPr>
            <a:spLocks noGrp="1"/>
          </p:cNvSpPr>
          <p:nvPr>
            <p:ph type="sldNum" sz="quarter" idx="4"/>
          </p:nvPr>
        </p:nvSpPr>
        <p:spPr/>
        <p:txBody>
          <a:bodyPr/>
          <a:lstStyle/>
          <a:p>
            <a:pPr>
              <a:defRPr/>
            </a:pPr>
            <a:r>
              <a:rPr lang="en-US"/>
              <a:t>L01-</a:t>
            </a:r>
            <a:fld id="{22704540-D8BF-43FA-8BB3-56C1EB556762}" type="slidenum">
              <a:rPr lang="en-US" smtClean="0"/>
              <a:pPr>
                <a:defRPr/>
              </a:pPr>
              <a:t>24</a:t>
            </a:fld>
            <a:endParaRPr lang="en-US" dirty="0"/>
          </a:p>
        </p:txBody>
      </p:sp>
    </p:spTree>
    <p:extLst>
      <p:ext uri="{BB962C8B-B14F-4D97-AF65-F5344CB8AC3E}">
        <p14:creationId xmlns:p14="http://schemas.microsoft.com/office/powerpoint/2010/main" val="472250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Rectangle 4"/>
          <p:cNvSpPr>
            <a:spLocks noGrp="1" noChangeArrowheads="1"/>
          </p:cNvSpPr>
          <p:nvPr>
            <p:ph type="title"/>
          </p:nvPr>
        </p:nvSpPr>
        <p:spPr/>
        <p:txBody>
          <a:bodyPr/>
          <a:lstStyle/>
          <a:p>
            <a:pPr eaLnBrk="1" hangingPunct="1"/>
            <a:r>
              <a:rPr lang="en-US" dirty="0"/>
              <a:t>Write a loop and unfold it using a compiler!</a:t>
            </a:r>
          </a:p>
        </p:txBody>
      </p:sp>
      <p:sp>
        <p:nvSpPr>
          <p:cNvPr id="9218" name="Rectangle 3" descr="Rectangle: Click to edit Master text styles&#10;Second level&#10;Third level&#10;Fourth level&#10;Fifth level"/>
          <p:cNvSpPr txBox="1">
            <a:spLocks noChangeArrowheads="1"/>
          </p:cNvSpPr>
          <p:nvPr/>
        </p:nvSpPr>
        <p:spPr bwMode="auto">
          <a:xfrm>
            <a:off x="683128" y="1667341"/>
            <a:ext cx="6458890" cy="1023580"/>
          </a:xfrm>
          <a:prstGeom prst="rect">
            <a:avLst/>
          </a:prstGeom>
          <a:noFill/>
          <a:ln w="9525">
            <a:solidFill>
              <a:srgbClr val="FF0000"/>
            </a:solidFill>
            <a:miter lim="800000"/>
            <a:headEnd/>
            <a:tailEnd/>
          </a:ln>
        </p:spPr>
        <p:txBody>
          <a:bodyPr/>
          <a:lstStyle/>
          <a:p>
            <a:pPr marL="342900" indent="-342900">
              <a:lnSpc>
                <a:spcPct val="90000"/>
              </a:lnSpc>
              <a:spcBef>
                <a:spcPct val="20000"/>
              </a:spcBef>
              <a:buClr>
                <a:schemeClr val="hlink"/>
              </a:buClr>
              <a:buSzPct val="110000"/>
              <a:buFont typeface="Wingdings" pitchFamily="2" charset="2"/>
              <a:buNone/>
            </a:pPr>
            <a:r>
              <a:rPr lang="en-US" b="1" dirty="0">
                <a:latin typeface="Courier New" pitchFamily="49" charset="0"/>
                <a:cs typeface="Courier New" pitchFamily="49" charset="0"/>
              </a:rPr>
              <a:t>for</a:t>
            </a:r>
            <a:r>
              <a:rPr lang="en-US" dirty="0">
                <a:latin typeface="Courier New" pitchFamily="49" charset="0"/>
                <a:cs typeface="Courier New" pitchFamily="49" charset="0"/>
              </a:rPr>
              <a:t>(</a:t>
            </a:r>
            <a:r>
              <a:rPr lang="en-US" dirty="0" err="1">
                <a:latin typeface="Courier New" pitchFamily="49" charset="0"/>
                <a:cs typeface="Courier New" pitchFamily="49" charset="0"/>
              </a:rPr>
              <a:t>i</a:t>
            </a:r>
            <a:r>
              <a:rPr lang="en-US" dirty="0">
                <a:latin typeface="Courier New" pitchFamily="49" charset="0"/>
                <a:cs typeface="Courier New" pitchFamily="49" charset="0"/>
              </a:rPr>
              <a:t>=0; </a:t>
            </a:r>
            <a:r>
              <a:rPr lang="en-US" dirty="0" err="1">
                <a:latin typeface="Courier New" pitchFamily="49" charset="0"/>
                <a:cs typeface="Courier New" pitchFamily="49" charset="0"/>
              </a:rPr>
              <a:t>i</a:t>
            </a:r>
            <a:r>
              <a:rPr lang="en-US" dirty="0">
                <a:latin typeface="Courier New" pitchFamily="49" charset="0"/>
                <a:cs typeface="Courier New" pitchFamily="49" charset="0"/>
              </a:rPr>
              <a:t>&lt;w; </a:t>
            </a:r>
            <a:r>
              <a:rPr lang="en-US" dirty="0" err="1">
                <a:latin typeface="Courier New" pitchFamily="49" charset="0"/>
                <a:cs typeface="Courier New" pitchFamily="49" charset="0"/>
              </a:rPr>
              <a:t>i</a:t>
            </a:r>
            <a:r>
              <a:rPr lang="en-US" dirty="0">
                <a:latin typeface="Courier New" pitchFamily="49" charset="0"/>
                <a:cs typeface="Courier New" pitchFamily="49" charset="0"/>
              </a:rPr>
              <a:t>=i+1)</a:t>
            </a:r>
          </a:p>
          <a:p>
            <a:pPr marL="342900" indent="-342900">
              <a:lnSpc>
                <a:spcPct val="90000"/>
              </a:lnSpc>
              <a:spcBef>
                <a:spcPct val="20000"/>
              </a:spcBef>
              <a:buClr>
                <a:schemeClr val="hlink"/>
              </a:buClr>
              <a:buSzPct val="110000"/>
              <a:buFont typeface="Wingdings" pitchFamily="2" charset="2"/>
              <a:buNone/>
            </a:pPr>
            <a:r>
              <a:rPr lang="en-US" dirty="0">
                <a:latin typeface="Courier New" pitchFamily="49" charset="0"/>
                <a:cs typeface="Courier New" pitchFamily="49" charset="0"/>
              </a:rPr>
              <a:t>		c[i+1], s[</a:t>
            </a:r>
            <a:r>
              <a:rPr lang="en-US" dirty="0" err="1">
                <a:latin typeface="Courier New" pitchFamily="49" charset="0"/>
                <a:cs typeface="Courier New" pitchFamily="49" charset="0"/>
              </a:rPr>
              <a:t>i</a:t>
            </a:r>
            <a:r>
              <a:rPr lang="en-US" dirty="0">
                <a:latin typeface="Courier New" pitchFamily="49" charset="0"/>
                <a:cs typeface="Courier New" pitchFamily="49" charset="0"/>
              </a:rPr>
              <a:t>] = </a:t>
            </a:r>
            <a:r>
              <a:rPr lang="en-US" dirty="0">
                <a:solidFill>
                  <a:srgbClr val="FF0000"/>
                </a:solidFill>
                <a:latin typeface="Courier New" pitchFamily="49" charset="0"/>
                <a:cs typeface="Courier New" pitchFamily="49" charset="0"/>
              </a:rPr>
              <a:t>fa</a:t>
            </a:r>
            <a:r>
              <a:rPr lang="en-US" dirty="0">
                <a:latin typeface="Courier New" pitchFamily="49" charset="0"/>
                <a:cs typeface="Courier New" pitchFamily="49" charset="0"/>
              </a:rPr>
              <a:t>(x[</a:t>
            </a:r>
            <a:r>
              <a:rPr lang="en-US" dirty="0" err="1">
                <a:latin typeface="Courier New" pitchFamily="49" charset="0"/>
                <a:cs typeface="Courier New" pitchFamily="49" charset="0"/>
              </a:rPr>
              <a:t>i</a:t>
            </a:r>
            <a:r>
              <a:rPr lang="en-US" dirty="0">
                <a:latin typeface="Courier New" pitchFamily="49" charset="0"/>
                <a:cs typeface="Courier New" pitchFamily="49" charset="0"/>
              </a:rPr>
              <a:t>],y[</a:t>
            </a:r>
            <a:r>
              <a:rPr lang="en-US" dirty="0" err="1">
                <a:latin typeface="Courier New" pitchFamily="49" charset="0"/>
                <a:cs typeface="Courier New" pitchFamily="49" charset="0"/>
              </a:rPr>
              <a:t>i</a:t>
            </a:r>
            <a:r>
              <a:rPr lang="en-US" dirty="0">
                <a:latin typeface="Courier New" pitchFamily="49" charset="0"/>
                <a:cs typeface="Courier New" pitchFamily="49" charset="0"/>
              </a:rPr>
              <a:t>],c[</a:t>
            </a:r>
            <a:r>
              <a:rPr lang="en-US" dirty="0" err="1">
                <a:latin typeface="Courier New" pitchFamily="49" charset="0"/>
                <a:cs typeface="Courier New" pitchFamily="49" charset="0"/>
              </a:rPr>
              <a:t>i</a:t>
            </a:r>
            <a:r>
              <a:rPr lang="en-US" dirty="0">
                <a:latin typeface="Courier New" pitchFamily="49" charset="0"/>
                <a:cs typeface="Courier New" pitchFamily="49" charset="0"/>
              </a:rPr>
              <a:t>]);</a:t>
            </a:r>
          </a:p>
          <a:p>
            <a:pPr marL="342900" indent="-342900">
              <a:spcBef>
                <a:spcPct val="20000"/>
              </a:spcBef>
              <a:buClr>
                <a:schemeClr val="hlink"/>
              </a:buClr>
              <a:buSzPct val="110000"/>
              <a:buNone/>
            </a:pPr>
            <a:r>
              <a:rPr lang="en-US" b="1" dirty="0">
                <a:latin typeface="Courier New" pitchFamily="49" charset="0"/>
                <a:cs typeface="Courier New" pitchFamily="49" charset="0"/>
              </a:rPr>
              <a:t>return </a:t>
            </a:r>
            <a:r>
              <a:rPr lang="en-US" dirty="0">
                <a:latin typeface="Courier New" pitchFamily="49" charset="0"/>
                <a:cs typeface="Courier New" pitchFamily="49" charset="0"/>
              </a:rPr>
              <a:t>{c[w], s}	</a:t>
            </a:r>
          </a:p>
          <a:p>
            <a:pPr marL="342900" indent="-342900">
              <a:lnSpc>
                <a:spcPct val="90000"/>
              </a:lnSpc>
              <a:spcBef>
                <a:spcPct val="20000"/>
              </a:spcBef>
              <a:buClr>
                <a:schemeClr val="hlink"/>
              </a:buClr>
              <a:buSzPct val="110000"/>
              <a:buFont typeface="Wingdings" pitchFamily="2" charset="2"/>
              <a:buNone/>
            </a:pPr>
            <a:endParaRPr lang="en-US" b="1" dirty="0">
              <a:latin typeface="Courier New" pitchFamily="49" charset="0"/>
              <a:cs typeface="Courier New" pitchFamily="49" charset="0"/>
            </a:endParaRPr>
          </a:p>
          <a:p>
            <a:pPr marL="342900" indent="-342900">
              <a:lnSpc>
                <a:spcPct val="90000"/>
              </a:lnSpc>
              <a:spcBef>
                <a:spcPct val="20000"/>
              </a:spcBef>
              <a:buClr>
                <a:schemeClr val="hlink"/>
              </a:buClr>
              <a:buSzPct val="110000"/>
              <a:buFont typeface="Wingdings" pitchFamily="2" charset="2"/>
              <a:buNone/>
            </a:pPr>
            <a:endParaRPr lang="en-US" b="1" dirty="0">
              <a:solidFill>
                <a:schemeClr val="tx2"/>
              </a:solidFill>
              <a:latin typeface="Courier New" pitchFamily="49" charset="0"/>
              <a:cs typeface="Courier New" pitchFamily="49" charset="0"/>
            </a:endParaRPr>
          </a:p>
          <a:p>
            <a:pPr marL="342900" indent="-342900">
              <a:lnSpc>
                <a:spcPct val="90000"/>
              </a:lnSpc>
              <a:spcBef>
                <a:spcPct val="20000"/>
              </a:spcBef>
              <a:buClr>
                <a:schemeClr val="hlink"/>
              </a:buClr>
              <a:buSzPct val="110000"/>
              <a:buFont typeface="Wingdings" pitchFamily="2" charset="2"/>
              <a:buNone/>
            </a:pPr>
            <a:endParaRPr lang="en-US" b="1" dirty="0">
              <a:solidFill>
                <a:schemeClr val="tx2"/>
              </a:solidFill>
              <a:latin typeface="Courier New" pitchFamily="49" charset="0"/>
              <a:cs typeface="Courier New" pitchFamily="49" charset="0"/>
            </a:endParaRPr>
          </a:p>
          <a:p>
            <a:pPr marL="342900" indent="-342900">
              <a:lnSpc>
                <a:spcPct val="90000"/>
              </a:lnSpc>
              <a:spcBef>
                <a:spcPct val="20000"/>
              </a:spcBef>
              <a:buClr>
                <a:schemeClr val="hlink"/>
              </a:buClr>
              <a:buSzPct val="110000"/>
              <a:buFont typeface="Wingdings" pitchFamily="2" charset="2"/>
              <a:buNone/>
            </a:pPr>
            <a:endParaRPr lang="en-US" b="1" dirty="0">
              <a:solidFill>
                <a:schemeClr val="tx2"/>
              </a:solidFill>
              <a:latin typeface="Courier New" pitchFamily="49" charset="0"/>
            </a:endParaRPr>
          </a:p>
        </p:txBody>
      </p:sp>
      <p:sp>
        <p:nvSpPr>
          <p:cNvPr id="67" name="TextBox 66"/>
          <p:cNvSpPr txBox="1"/>
          <p:nvPr/>
        </p:nvSpPr>
        <p:spPr>
          <a:xfrm>
            <a:off x="7367006" y="1651900"/>
            <a:ext cx="1870622" cy="1200329"/>
          </a:xfrm>
          <a:prstGeom prst="rect">
            <a:avLst/>
          </a:prstGeom>
          <a:noFill/>
          <a:ln>
            <a:noFill/>
          </a:ln>
        </p:spPr>
        <p:txBody>
          <a:bodyPr wrap="square" rtlCol="0">
            <a:spAutoFit/>
          </a:bodyPr>
          <a:lstStyle/>
          <a:p>
            <a:pPr>
              <a:buNone/>
            </a:pPr>
            <a:r>
              <a:rPr lang="en-US" dirty="0">
                <a:latin typeface="Comic Sans MS" panose="030F0702030302020204" pitchFamily="66" charset="0"/>
              </a:rPr>
              <a:t>Can be done only when the value of w is known</a:t>
            </a:r>
          </a:p>
        </p:txBody>
      </p:sp>
      <p:sp>
        <p:nvSpPr>
          <p:cNvPr id="56" name="Rectangle 3" descr="Rectangle: Click to edit Master text styles&#10;Second level&#10;Third level&#10;Fourth level&#10;Fifth level"/>
          <p:cNvSpPr txBox="1">
            <a:spLocks noChangeArrowheads="1"/>
          </p:cNvSpPr>
          <p:nvPr/>
        </p:nvSpPr>
        <p:spPr bwMode="auto">
          <a:xfrm>
            <a:off x="683128" y="3301717"/>
            <a:ext cx="8318500" cy="1681938"/>
          </a:xfrm>
          <a:prstGeom prst="rect">
            <a:avLst/>
          </a:prstGeom>
          <a:noFill/>
          <a:ln w="9525">
            <a:solidFill>
              <a:srgbClr val="FF0000"/>
            </a:solidFill>
            <a:miter lim="800000"/>
            <a:headEnd/>
            <a:tailEnd/>
          </a:ln>
        </p:spPr>
        <p:txBody>
          <a:bodyPr/>
          <a:lstStyle/>
          <a:p>
            <a:pPr marL="342900" indent="-342900">
              <a:spcBef>
                <a:spcPct val="20000"/>
              </a:spcBef>
              <a:buClr>
                <a:schemeClr val="hlink"/>
              </a:buClr>
              <a:buSzPct val="110000"/>
              <a:buNone/>
            </a:pPr>
            <a:r>
              <a:rPr lang="en-US" dirty="0">
                <a:latin typeface="Courier New" pitchFamily="49" charset="0"/>
                <a:cs typeface="Courier New" pitchFamily="49" charset="0"/>
              </a:rPr>
              <a:t>c[1], s[0] = </a:t>
            </a:r>
            <a:r>
              <a:rPr lang="en-US" dirty="0">
                <a:solidFill>
                  <a:srgbClr val="FF0000"/>
                </a:solidFill>
                <a:latin typeface="Courier New" pitchFamily="49" charset="0"/>
                <a:cs typeface="Courier New" pitchFamily="49" charset="0"/>
              </a:rPr>
              <a:t>fa</a:t>
            </a:r>
            <a:r>
              <a:rPr lang="en-US" dirty="0">
                <a:latin typeface="Courier New" pitchFamily="49" charset="0"/>
                <a:cs typeface="Courier New" pitchFamily="49" charset="0"/>
              </a:rPr>
              <a:t>(x[0], y[0], c[0]); </a:t>
            </a:r>
          </a:p>
          <a:p>
            <a:pPr marL="342900" indent="-342900">
              <a:spcBef>
                <a:spcPct val="20000"/>
              </a:spcBef>
              <a:buClr>
                <a:schemeClr val="hlink"/>
              </a:buClr>
              <a:buSzPct val="110000"/>
              <a:buNone/>
            </a:pPr>
            <a:r>
              <a:rPr lang="en-US" dirty="0">
                <a:latin typeface="Courier New" pitchFamily="49" charset="0"/>
                <a:cs typeface="Courier New" pitchFamily="49" charset="0"/>
              </a:rPr>
              <a:t>c[2], s[1] = </a:t>
            </a:r>
            <a:r>
              <a:rPr lang="en-US" dirty="0">
                <a:solidFill>
                  <a:srgbClr val="FF0000"/>
                </a:solidFill>
                <a:latin typeface="Courier New" pitchFamily="49" charset="0"/>
                <a:cs typeface="Courier New" pitchFamily="49" charset="0"/>
              </a:rPr>
              <a:t>fa</a:t>
            </a:r>
            <a:r>
              <a:rPr lang="en-US" dirty="0">
                <a:latin typeface="Courier New" pitchFamily="49" charset="0"/>
                <a:cs typeface="Courier New" pitchFamily="49" charset="0"/>
              </a:rPr>
              <a:t>(x[1], y[1], c[1]); </a:t>
            </a:r>
          </a:p>
          <a:p>
            <a:pPr marL="342900" indent="-342900">
              <a:lnSpc>
                <a:spcPct val="90000"/>
              </a:lnSpc>
              <a:spcBef>
                <a:spcPct val="20000"/>
              </a:spcBef>
              <a:buClr>
                <a:schemeClr val="hlink"/>
              </a:buClr>
              <a:buSzPct val="110000"/>
              <a:buFont typeface="Wingdings" pitchFamily="2" charset="2"/>
              <a:buNone/>
            </a:pPr>
            <a:r>
              <a:rPr lang="en-US" dirty="0">
                <a:latin typeface="Courier New" pitchFamily="49" charset="0"/>
                <a:cs typeface="Courier New" pitchFamily="49" charset="0"/>
              </a:rPr>
              <a:t>…</a:t>
            </a:r>
          </a:p>
          <a:p>
            <a:pPr marL="342900" indent="-342900">
              <a:spcBef>
                <a:spcPct val="20000"/>
              </a:spcBef>
              <a:buClr>
                <a:schemeClr val="hlink"/>
              </a:buClr>
              <a:buSzPct val="110000"/>
              <a:buNone/>
            </a:pPr>
            <a:r>
              <a:rPr lang="en-US" dirty="0">
                <a:latin typeface="Courier New" pitchFamily="49" charset="0"/>
                <a:cs typeface="Courier New" pitchFamily="49" charset="0"/>
              </a:rPr>
              <a:t>c[w], s[w-1] = </a:t>
            </a:r>
            <a:r>
              <a:rPr lang="en-US" dirty="0">
                <a:solidFill>
                  <a:srgbClr val="FF0000"/>
                </a:solidFill>
                <a:latin typeface="Courier New" pitchFamily="49" charset="0"/>
                <a:cs typeface="Courier New" pitchFamily="49" charset="0"/>
              </a:rPr>
              <a:t>fa</a:t>
            </a:r>
            <a:r>
              <a:rPr lang="en-US" dirty="0">
                <a:latin typeface="Courier New" pitchFamily="49" charset="0"/>
                <a:cs typeface="Courier New" pitchFamily="49" charset="0"/>
              </a:rPr>
              <a:t>(x[w-1], y[w-1], c[w-1]); </a:t>
            </a:r>
          </a:p>
          <a:p>
            <a:pPr marL="342900" indent="-342900">
              <a:spcBef>
                <a:spcPct val="20000"/>
              </a:spcBef>
              <a:buClr>
                <a:schemeClr val="hlink"/>
              </a:buClr>
              <a:buSzPct val="110000"/>
              <a:buNone/>
            </a:pPr>
            <a:r>
              <a:rPr lang="en-US" dirty="0">
                <a:latin typeface="Courier New" pitchFamily="49" charset="0"/>
                <a:cs typeface="Courier New" pitchFamily="49" charset="0"/>
              </a:rPr>
              <a:t>   </a:t>
            </a:r>
          </a:p>
          <a:p>
            <a:pPr marL="342900" indent="-342900">
              <a:spcBef>
                <a:spcPct val="20000"/>
              </a:spcBef>
              <a:buClr>
                <a:schemeClr val="hlink"/>
              </a:buClr>
              <a:buSzPct val="110000"/>
              <a:buNone/>
            </a:pPr>
            <a:endParaRPr lang="en-US" b="1" dirty="0">
              <a:solidFill>
                <a:schemeClr val="tx2"/>
              </a:solidFill>
              <a:latin typeface="Courier New" pitchFamily="49" charset="0"/>
            </a:endParaRPr>
          </a:p>
        </p:txBody>
      </p:sp>
      <p:sp>
        <p:nvSpPr>
          <p:cNvPr id="68" name="Freeform 67"/>
          <p:cNvSpPr/>
          <p:nvPr/>
        </p:nvSpPr>
        <p:spPr bwMode="auto">
          <a:xfrm>
            <a:off x="202442" y="2527630"/>
            <a:ext cx="407158" cy="1173708"/>
          </a:xfrm>
          <a:custGeom>
            <a:avLst/>
            <a:gdLst>
              <a:gd name="connsiteX0" fmla="*/ 407158 w 407158"/>
              <a:gd name="connsiteY0" fmla="*/ 0 h 1173708"/>
              <a:gd name="connsiteX1" fmla="*/ 11373 w 407158"/>
              <a:gd name="connsiteY1" fmla="*/ 504967 h 1173708"/>
              <a:gd name="connsiteX2" fmla="*/ 338920 w 407158"/>
              <a:gd name="connsiteY2" fmla="*/ 1173708 h 1173708"/>
            </a:gdLst>
            <a:ahLst/>
            <a:cxnLst>
              <a:cxn ang="0">
                <a:pos x="connsiteX0" y="connsiteY0"/>
              </a:cxn>
              <a:cxn ang="0">
                <a:pos x="connsiteX1" y="connsiteY1"/>
              </a:cxn>
              <a:cxn ang="0">
                <a:pos x="connsiteX2" y="connsiteY2"/>
              </a:cxn>
            </a:cxnLst>
            <a:rect l="l" t="t" r="r" b="b"/>
            <a:pathLst>
              <a:path w="407158" h="1173708">
                <a:moveTo>
                  <a:pt x="407158" y="0"/>
                </a:moveTo>
                <a:cubicBezTo>
                  <a:pt x="214952" y="154674"/>
                  <a:pt x="22746" y="309349"/>
                  <a:pt x="11373" y="504967"/>
                </a:cubicBezTo>
                <a:cubicBezTo>
                  <a:pt x="0" y="700585"/>
                  <a:pt x="169460" y="937146"/>
                  <a:pt x="338920" y="1173708"/>
                </a:cubicBezTo>
              </a:path>
            </a:pathLst>
          </a:custGeom>
          <a:noFill/>
          <a:ln w="28575" cap="flat" cmpd="sng" algn="ctr">
            <a:solidFill>
              <a:srgbClr val="FF0000"/>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25000"/>
              </a:spcBef>
              <a:spcAft>
                <a:spcPct val="0"/>
              </a:spcAft>
              <a:buClr>
                <a:schemeClr val="bg1"/>
              </a:buClr>
              <a:buSzPct val="100000"/>
              <a:buFont typeface="Wingdings" pitchFamily="2" charset="2"/>
              <a:buChar char="•"/>
              <a:tabLst/>
            </a:pPr>
            <a:endParaRPr kumimoji="0" lang="en-US" sz="2000" b="0" i="0" u="none" strike="noStrike" cap="none" normalizeH="0" baseline="0">
              <a:ln>
                <a:noFill/>
              </a:ln>
              <a:solidFill>
                <a:schemeClr val="tx1"/>
              </a:solidFill>
              <a:effectLst/>
              <a:latin typeface="Verdana" pitchFamily="34" charset="0"/>
            </a:endParaRPr>
          </a:p>
        </p:txBody>
      </p:sp>
      <p:sp>
        <p:nvSpPr>
          <p:cNvPr id="5" name="TextBox 4">
            <a:extLst>
              <a:ext uri="{FF2B5EF4-FFF2-40B4-BE49-F238E27FC236}">
                <a16:creationId xmlns:a16="http://schemas.microsoft.com/office/drawing/2014/main" id="{A0BFB664-A3E5-C095-3A03-636070517282}"/>
              </a:ext>
            </a:extLst>
          </p:cNvPr>
          <p:cNvSpPr txBox="1"/>
          <p:nvPr/>
        </p:nvSpPr>
        <p:spPr>
          <a:xfrm>
            <a:off x="914400" y="5281411"/>
            <a:ext cx="6975764" cy="923330"/>
          </a:xfrm>
          <a:prstGeom prst="rect">
            <a:avLst/>
          </a:prstGeom>
          <a:noFill/>
        </p:spPr>
        <p:txBody>
          <a:bodyPr wrap="square" rtlCol="0">
            <a:spAutoFit/>
          </a:bodyPr>
          <a:lstStyle/>
          <a:p>
            <a:pPr>
              <a:buNone/>
            </a:pPr>
            <a:r>
              <a:rPr lang="en-US" dirty="0">
                <a:latin typeface="Comic Sans MS" panose="030F0702030302020204" pitchFamily="66" charset="0"/>
              </a:rPr>
              <a:t>“for” is *NOT* a loop like in python. It is just a shortcut to avoid having to write many lines. This fake loop has to be fully unrolled by the compiler. </a:t>
            </a:r>
          </a:p>
        </p:txBody>
      </p:sp>
      <p:sp>
        <p:nvSpPr>
          <p:cNvPr id="4" name="Date Placeholder 3">
            <a:extLst>
              <a:ext uri="{FF2B5EF4-FFF2-40B4-BE49-F238E27FC236}">
                <a16:creationId xmlns:a16="http://schemas.microsoft.com/office/drawing/2014/main" id="{5EB42FA1-1D57-42BF-9D9D-256DAF943C8E}"/>
              </a:ext>
            </a:extLst>
          </p:cNvPr>
          <p:cNvSpPr>
            <a:spLocks noGrp="1"/>
          </p:cNvSpPr>
          <p:nvPr>
            <p:ph type="dt" sz="half" idx="2"/>
          </p:nvPr>
        </p:nvSpPr>
        <p:spPr/>
        <p:txBody>
          <a:bodyPr/>
          <a:lstStyle/>
          <a:p>
            <a:pPr>
              <a:buFont typeface="Wingdings" pitchFamily="-96" charset="2"/>
              <a:buNone/>
              <a:defRPr/>
            </a:pPr>
            <a:r>
              <a:rPr lang="en-US"/>
              <a:t>February 6, 2024</a:t>
            </a:r>
            <a:endParaRPr lang="en-US" dirty="0"/>
          </a:p>
        </p:txBody>
      </p:sp>
      <p:sp>
        <p:nvSpPr>
          <p:cNvPr id="7" name="Footer Placeholder 6">
            <a:extLst>
              <a:ext uri="{FF2B5EF4-FFF2-40B4-BE49-F238E27FC236}">
                <a16:creationId xmlns:a16="http://schemas.microsoft.com/office/drawing/2014/main" id="{66F26FB9-9B43-5B75-BD51-7C0C3AD07C52}"/>
              </a:ext>
            </a:extLst>
          </p:cNvPr>
          <p:cNvSpPr>
            <a:spLocks noGrp="1"/>
          </p:cNvSpPr>
          <p:nvPr>
            <p:ph type="ftr" sz="quarter" idx="3"/>
          </p:nvPr>
        </p:nvSpPr>
        <p:spPr/>
        <p:txBody>
          <a:bodyPr/>
          <a:lstStyle/>
          <a:p>
            <a:pPr>
              <a:buFont typeface="Wingdings" pitchFamily="-96" charset="2"/>
              <a:buNone/>
              <a:defRPr/>
            </a:pPr>
            <a:r>
              <a:rPr lang="en-US"/>
              <a:t>6.1920</a:t>
            </a:r>
            <a:endParaRPr lang="en-US" dirty="0"/>
          </a:p>
        </p:txBody>
      </p:sp>
      <p:sp>
        <p:nvSpPr>
          <p:cNvPr id="8" name="Slide Number Placeholder 7">
            <a:extLst>
              <a:ext uri="{FF2B5EF4-FFF2-40B4-BE49-F238E27FC236}">
                <a16:creationId xmlns:a16="http://schemas.microsoft.com/office/drawing/2014/main" id="{929F3C00-CB94-76C3-65CA-46A685065A12}"/>
              </a:ext>
            </a:extLst>
          </p:cNvPr>
          <p:cNvSpPr>
            <a:spLocks noGrp="1"/>
          </p:cNvSpPr>
          <p:nvPr>
            <p:ph type="sldNum" sz="quarter" idx="4"/>
          </p:nvPr>
        </p:nvSpPr>
        <p:spPr/>
        <p:txBody>
          <a:bodyPr/>
          <a:lstStyle/>
          <a:p>
            <a:pPr>
              <a:defRPr/>
            </a:pPr>
            <a:r>
              <a:rPr lang="en-US"/>
              <a:t>L01-</a:t>
            </a:r>
            <a:fld id="{22704540-D8BF-43FA-8BB3-56C1EB556762}" type="slidenum">
              <a:rPr lang="en-US" smtClean="0"/>
              <a:pPr>
                <a:defRPr/>
              </a:pPr>
              <a:t>25</a:t>
            </a:fld>
            <a:endParaRPr lang="en-US" dirty="0"/>
          </a:p>
        </p:txBody>
      </p:sp>
    </p:spTree>
    <p:extLst>
      <p:ext uri="{BB962C8B-B14F-4D97-AF65-F5344CB8AC3E}">
        <p14:creationId xmlns:p14="http://schemas.microsoft.com/office/powerpoint/2010/main" val="856417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68"/>
                                        </p:tgtEl>
                                        <p:attrNameLst>
                                          <p:attrName>style.visibility</p:attrName>
                                        </p:attrNameLst>
                                      </p:cBhvr>
                                      <p:to>
                                        <p:strVal val="visible"/>
                                      </p:to>
                                    </p:set>
                                    <p:animEffect transition="in" filter="wipe(up)">
                                      <p:cBhvr>
                                        <p:cTn id="7" dur="1000"/>
                                        <p:tgtEl>
                                          <p:spTgt spid="68"/>
                                        </p:tgtEl>
                                      </p:cBhvr>
                                    </p:animEffect>
                                  </p:childTnLst>
                                </p:cTn>
                              </p:par>
                              <p:par>
                                <p:cTn id="8" presetID="1" presetClass="entr" presetSubtype="0" fill="hold" grpId="0" nodeType="withEffect">
                                  <p:stCondLst>
                                    <p:cond delay="0"/>
                                  </p:stCondLst>
                                  <p:childTnLst>
                                    <p:set>
                                      <p:cBhvr>
                                        <p:cTn id="9" dur="1" fill="hold">
                                          <p:stCondLst>
                                            <p:cond delay="0"/>
                                          </p:stCondLst>
                                        </p:cTn>
                                        <p:tgtEl>
                                          <p:spTgt spid="56"/>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67"/>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p:bldP spid="56" grpId="0" animBg="1"/>
      <p:bldP spid="68" grpId="0" animBg="1"/>
      <p:bldP spid="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20"/>
          <p:cNvSpPr>
            <a:spLocks/>
          </p:cNvSpPr>
          <p:nvPr/>
        </p:nvSpPr>
        <p:spPr bwMode="auto">
          <a:xfrm rot="5400000">
            <a:off x="3417088" y="-99924"/>
            <a:ext cx="2886006" cy="8025381"/>
          </a:xfrm>
          <a:custGeom>
            <a:avLst/>
            <a:gdLst>
              <a:gd name="T0" fmla="*/ 0 w 241"/>
              <a:gd name="T1" fmla="*/ 0 h 385"/>
              <a:gd name="T2" fmla="*/ 0 w 241"/>
              <a:gd name="T3" fmla="*/ 160 h 385"/>
              <a:gd name="T4" fmla="*/ 48 w 241"/>
              <a:gd name="T5" fmla="*/ 192 h 385"/>
              <a:gd name="T6" fmla="*/ 0 w 241"/>
              <a:gd name="T7" fmla="*/ 224 h 385"/>
              <a:gd name="T8" fmla="*/ 0 w 241"/>
              <a:gd name="T9" fmla="*/ 384 h 385"/>
              <a:gd name="T10" fmla="*/ 240 w 241"/>
              <a:gd name="T11" fmla="*/ 288 h 385"/>
              <a:gd name="T12" fmla="*/ 240 w 241"/>
              <a:gd name="T13" fmla="*/ 96 h 385"/>
              <a:gd name="T14" fmla="*/ 0 w 241"/>
              <a:gd name="T15" fmla="*/ 0 h 385"/>
              <a:gd name="T16" fmla="*/ 0 60000 65536"/>
              <a:gd name="T17" fmla="*/ 0 60000 65536"/>
              <a:gd name="T18" fmla="*/ 0 60000 65536"/>
              <a:gd name="T19" fmla="*/ 0 60000 65536"/>
              <a:gd name="T20" fmla="*/ 0 60000 65536"/>
              <a:gd name="T21" fmla="*/ 0 60000 65536"/>
              <a:gd name="T22" fmla="*/ 0 60000 65536"/>
              <a:gd name="T23" fmla="*/ 0 60000 65536"/>
              <a:gd name="T24" fmla="*/ 0 w 241"/>
              <a:gd name="T25" fmla="*/ 0 h 385"/>
              <a:gd name="T26" fmla="*/ 241 w 241"/>
              <a:gd name="T27" fmla="*/ 385 h 385"/>
              <a:gd name="connsiteX0" fmla="*/ 33 w 9992"/>
              <a:gd name="connsiteY0" fmla="*/ 0 h 9974"/>
              <a:gd name="connsiteX1" fmla="*/ 33 w 9992"/>
              <a:gd name="connsiteY1" fmla="*/ 4156 h 9974"/>
              <a:gd name="connsiteX2" fmla="*/ 2025 w 9992"/>
              <a:gd name="connsiteY2" fmla="*/ 4987 h 9974"/>
              <a:gd name="connsiteX3" fmla="*/ 33 w 9992"/>
              <a:gd name="connsiteY3" fmla="*/ 5818 h 9974"/>
              <a:gd name="connsiteX4" fmla="*/ 0 w 9992"/>
              <a:gd name="connsiteY4" fmla="*/ 7892 h 9974"/>
              <a:gd name="connsiteX5" fmla="*/ 33 w 9992"/>
              <a:gd name="connsiteY5" fmla="*/ 9974 h 9974"/>
              <a:gd name="connsiteX6" fmla="*/ 9992 w 9992"/>
              <a:gd name="connsiteY6" fmla="*/ 7481 h 9974"/>
              <a:gd name="connsiteX7" fmla="*/ 9992 w 9992"/>
              <a:gd name="connsiteY7" fmla="*/ 2494 h 9974"/>
              <a:gd name="connsiteX8" fmla="*/ 33 w 9992"/>
              <a:gd name="connsiteY8" fmla="*/ 0 h 9974"/>
              <a:gd name="connsiteX0" fmla="*/ 33 w 10000"/>
              <a:gd name="connsiteY0" fmla="*/ 0 h 10000"/>
              <a:gd name="connsiteX1" fmla="*/ 0 w 10000"/>
              <a:gd name="connsiteY1" fmla="*/ 2217 h 10000"/>
              <a:gd name="connsiteX2" fmla="*/ 33 w 10000"/>
              <a:gd name="connsiteY2" fmla="*/ 4167 h 10000"/>
              <a:gd name="connsiteX3" fmla="*/ 2027 w 10000"/>
              <a:gd name="connsiteY3" fmla="*/ 5000 h 10000"/>
              <a:gd name="connsiteX4" fmla="*/ 33 w 10000"/>
              <a:gd name="connsiteY4" fmla="*/ 5833 h 10000"/>
              <a:gd name="connsiteX5" fmla="*/ 0 w 10000"/>
              <a:gd name="connsiteY5" fmla="*/ 7913 h 10000"/>
              <a:gd name="connsiteX6" fmla="*/ 33 w 10000"/>
              <a:gd name="connsiteY6" fmla="*/ 10000 h 10000"/>
              <a:gd name="connsiteX7" fmla="*/ 10000 w 10000"/>
              <a:gd name="connsiteY7" fmla="*/ 7501 h 10000"/>
              <a:gd name="connsiteX8" fmla="*/ 10000 w 10000"/>
              <a:gd name="connsiteY8" fmla="*/ 2501 h 10000"/>
              <a:gd name="connsiteX9" fmla="*/ 33 w 10000"/>
              <a:gd name="connsiteY9"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000" h="10000">
                <a:moveTo>
                  <a:pt x="33" y="0"/>
                </a:moveTo>
                <a:lnTo>
                  <a:pt x="0" y="2217"/>
                </a:lnTo>
                <a:lnTo>
                  <a:pt x="33" y="4167"/>
                </a:lnTo>
                <a:lnTo>
                  <a:pt x="2027" y="5000"/>
                </a:lnTo>
                <a:lnTo>
                  <a:pt x="33" y="5833"/>
                </a:lnTo>
                <a:cubicBezTo>
                  <a:pt x="22" y="6526"/>
                  <a:pt x="11" y="7220"/>
                  <a:pt x="0" y="7913"/>
                </a:cubicBezTo>
                <a:cubicBezTo>
                  <a:pt x="11" y="8609"/>
                  <a:pt x="22" y="9304"/>
                  <a:pt x="33" y="10000"/>
                </a:cubicBezTo>
                <a:lnTo>
                  <a:pt x="10000" y="7501"/>
                </a:lnTo>
                <a:lnTo>
                  <a:pt x="10000" y="2501"/>
                </a:lnTo>
                <a:lnTo>
                  <a:pt x="33" y="0"/>
                </a:lnTo>
              </a:path>
            </a:pathLst>
          </a:custGeom>
          <a:solidFill>
            <a:schemeClr val="bg1"/>
          </a:solidFill>
          <a:ln w="12700" cap="rnd" cmpd="sng">
            <a:solidFill>
              <a:schemeClr val="tx1"/>
            </a:solidFill>
            <a:prstDash val="dash"/>
            <a:round/>
            <a:headEnd type="none" w="med" len="med"/>
            <a:tailEnd type="none" w="med" len="med"/>
          </a:ln>
        </p:spPr>
        <p:txBody>
          <a:bodyPr vert="vert270" anchor="ctr"/>
          <a:lstStyle/>
          <a:p>
            <a:pPr>
              <a:lnSpc>
                <a:spcPct val="90000"/>
              </a:lnSpc>
              <a:spcBef>
                <a:spcPct val="25000"/>
              </a:spcBef>
              <a:buClr>
                <a:schemeClr val="bg1"/>
              </a:buClr>
              <a:buSzPct val="100000"/>
              <a:buFont typeface="Wingdings" pitchFamily="-96" charset="2"/>
              <a:buNone/>
              <a:defRPr/>
            </a:pPr>
            <a:r>
              <a:rPr lang="en-US" sz="1200" dirty="0">
                <a:latin typeface="Verdana" pitchFamily="-96" charset="0"/>
              </a:rPr>
              <a:t> </a:t>
            </a:r>
          </a:p>
        </p:txBody>
      </p:sp>
      <p:sp>
        <p:nvSpPr>
          <p:cNvPr id="19458" name="Rectangle 4"/>
          <p:cNvSpPr>
            <a:spLocks noGrp="1" noChangeArrowheads="1"/>
          </p:cNvSpPr>
          <p:nvPr>
            <p:ph type="title"/>
          </p:nvPr>
        </p:nvSpPr>
        <p:spPr/>
        <p:txBody>
          <a:bodyPr/>
          <a:lstStyle/>
          <a:p>
            <a:pPr eaLnBrk="1" hangingPunct="1"/>
            <a:r>
              <a:rPr lang="en-US" sz="3600" dirty="0"/>
              <a:t>Combinational ALU</a:t>
            </a:r>
          </a:p>
        </p:txBody>
      </p:sp>
      <p:sp>
        <p:nvSpPr>
          <p:cNvPr id="19460" name="AutoShape 10"/>
          <p:cNvSpPr>
            <a:spLocks noChangeArrowheads="1"/>
          </p:cNvSpPr>
          <p:nvPr/>
        </p:nvSpPr>
        <p:spPr bwMode="auto">
          <a:xfrm>
            <a:off x="5392815" y="4865688"/>
            <a:ext cx="869950" cy="336550"/>
          </a:xfrm>
          <a:prstGeom prst="flowChartManualOperation">
            <a:avLst/>
          </a:prstGeom>
          <a:solidFill>
            <a:schemeClr val="bg1"/>
          </a:solidFill>
          <a:ln w="25400">
            <a:solidFill>
              <a:schemeClr val="tx1"/>
            </a:solidFill>
            <a:miter lim="800000"/>
            <a:headEnd/>
            <a:tailEnd/>
          </a:ln>
        </p:spPr>
        <p:txBody>
          <a:bodyPr wrap="none" anchor="ctr"/>
          <a:lstStyle/>
          <a:p>
            <a:pPr algn="ctr">
              <a:lnSpc>
                <a:spcPct val="90000"/>
              </a:lnSpc>
              <a:spcBef>
                <a:spcPct val="25000"/>
              </a:spcBef>
              <a:buClr>
                <a:schemeClr val="bg1"/>
              </a:buClr>
              <a:buSzPct val="100000"/>
              <a:buFont typeface="Wingdings" pitchFamily="2" charset="2"/>
              <a:buNone/>
            </a:pPr>
            <a:r>
              <a:rPr lang="en-US" sz="1800" dirty="0" err="1"/>
              <a:t>mux</a:t>
            </a:r>
            <a:endParaRPr lang="en-US" sz="1800" dirty="0"/>
          </a:p>
        </p:txBody>
      </p:sp>
      <p:cxnSp>
        <p:nvCxnSpPr>
          <p:cNvPr id="19461" name="Elbow Connector 16"/>
          <p:cNvCxnSpPr>
            <a:cxnSpLocks noChangeShapeType="1"/>
          </p:cNvCxnSpPr>
          <p:nvPr/>
        </p:nvCxnSpPr>
        <p:spPr bwMode="auto">
          <a:xfrm rot="16200000" flipH="1">
            <a:off x="5001496" y="4198144"/>
            <a:ext cx="531813" cy="784225"/>
          </a:xfrm>
          <a:prstGeom prst="bentConnector3">
            <a:avLst>
              <a:gd name="adj1" fmla="val 50000"/>
            </a:avLst>
          </a:prstGeom>
          <a:noFill/>
          <a:ln w="12700" algn="ctr">
            <a:solidFill>
              <a:schemeClr val="tx1"/>
            </a:solidFill>
            <a:round/>
            <a:headEnd type="none" w="med" len="med"/>
            <a:tailEnd type="triangle" w="med" len="med"/>
          </a:ln>
        </p:spPr>
      </p:cxnSp>
      <p:cxnSp>
        <p:nvCxnSpPr>
          <p:cNvPr id="19462" name="Elbow Connector 18"/>
          <p:cNvCxnSpPr>
            <a:cxnSpLocks noChangeShapeType="1"/>
          </p:cNvCxnSpPr>
          <p:nvPr/>
        </p:nvCxnSpPr>
        <p:spPr bwMode="auto">
          <a:xfrm rot="5400000">
            <a:off x="6100046" y="4287044"/>
            <a:ext cx="514350" cy="623888"/>
          </a:xfrm>
          <a:prstGeom prst="bentConnector3">
            <a:avLst>
              <a:gd name="adj1" fmla="val 50000"/>
            </a:avLst>
          </a:prstGeom>
          <a:noFill/>
          <a:ln w="12700" algn="ctr">
            <a:solidFill>
              <a:schemeClr val="tx1"/>
            </a:solidFill>
            <a:round/>
            <a:headEnd type="none" w="med" len="med"/>
            <a:tailEnd type="triangle" w="med" len="med"/>
          </a:ln>
        </p:spPr>
      </p:cxnSp>
      <p:cxnSp>
        <p:nvCxnSpPr>
          <p:cNvPr id="19463" name="Elbow Connector 21"/>
          <p:cNvCxnSpPr>
            <a:cxnSpLocks noChangeShapeType="1"/>
            <a:stCxn id="19460" idx="3"/>
          </p:cNvCxnSpPr>
          <p:nvPr/>
        </p:nvCxnSpPr>
        <p:spPr bwMode="auto">
          <a:xfrm flipV="1">
            <a:off x="6177040" y="4664075"/>
            <a:ext cx="1404937" cy="369888"/>
          </a:xfrm>
          <a:prstGeom prst="bentConnector3">
            <a:avLst>
              <a:gd name="adj1" fmla="val 50000"/>
            </a:avLst>
          </a:prstGeom>
          <a:noFill/>
          <a:ln w="9525" algn="ctr">
            <a:solidFill>
              <a:srgbClr val="FF0000"/>
            </a:solidFill>
            <a:round/>
            <a:headEnd type="triangle" w="med" len="med"/>
            <a:tailEnd type="none" w="med" len="med"/>
          </a:ln>
        </p:spPr>
      </p:cxnSp>
      <p:cxnSp>
        <p:nvCxnSpPr>
          <p:cNvPr id="19465" name="Straight Arrow Connector 71"/>
          <p:cNvCxnSpPr>
            <a:cxnSpLocks noChangeShapeType="1"/>
            <a:stCxn id="19471" idx="2"/>
          </p:cNvCxnSpPr>
          <p:nvPr/>
        </p:nvCxnSpPr>
        <p:spPr bwMode="auto">
          <a:xfrm>
            <a:off x="3457294" y="2257103"/>
            <a:ext cx="0" cy="1351969"/>
          </a:xfrm>
          <a:prstGeom prst="straightConnector1">
            <a:avLst/>
          </a:prstGeom>
          <a:noFill/>
          <a:ln w="12700" algn="ctr">
            <a:solidFill>
              <a:schemeClr val="tx1"/>
            </a:solidFill>
            <a:round/>
            <a:headEnd type="none" w="med" len="med"/>
            <a:tailEnd type="triangle" w="med" len="med"/>
          </a:ln>
        </p:spPr>
      </p:cxnSp>
      <p:grpSp>
        <p:nvGrpSpPr>
          <p:cNvPr id="2" name="Group 82"/>
          <p:cNvGrpSpPr>
            <a:grpSpLocks/>
          </p:cNvGrpSpPr>
          <p:nvPr/>
        </p:nvGrpSpPr>
        <p:grpSpPr bwMode="auto">
          <a:xfrm>
            <a:off x="3895303" y="3143250"/>
            <a:ext cx="3163824" cy="458788"/>
            <a:chOff x="2203154" y="2647950"/>
            <a:chExt cx="3163272" cy="459317"/>
          </a:xfrm>
        </p:grpSpPr>
        <p:cxnSp>
          <p:nvCxnSpPr>
            <p:cNvPr id="19475" name="Straight Arrow Connector 77"/>
            <p:cNvCxnSpPr>
              <a:cxnSpLocks noChangeShapeType="1"/>
            </p:cNvCxnSpPr>
            <p:nvPr/>
          </p:nvCxnSpPr>
          <p:spPr bwMode="auto">
            <a:xfrm flipH="1" flipV="1">
              <a:off x="2203154" y="2650067"/>
              <a:ext cx="3163272" cy="3386"/>
            </a:xfrm>
            <a:prstGeom prst="straightConnector1">
              <a:avLst/>
            </a:prstGeom>
            <a:noFill/>
            <a:ln w="12700" algn="ctr">
              <a:solidFill>
                <a:schemeClr val="tx1"/>
              </a:solidFill>
              <a:round/>
              <a:headEnd type="none" w="med" len="med"/>
              <a:tailEnd type="none" w="med" len="med"/>
            </a:ln>
          </p:spPr>
        </p:cxnSp>
        <p:cxnSp>
          <p:nvCxnSpPr>
            <p:cNvPr id="19476" name="Straight Arrow Connector 78"/>
            <p:cNvCxnSpPr>
              <a:cxnSpLocks noChangeShapeType="1"/>
            </p:cNvCxnSpPr>
            <p:nvPr/>
          </p:nvCxnSpPr>
          <p:spPr bwMode="auto">
            <a:xfrm>
              <a:off x="3581400" y="2647950"/>
              <a:ext cx="0" cy="459317"/>
            </a:xfrm>
            <a:prstGeom prst="straightConnector1">
              <a:avLst/>
            </a:prstGeom>
            <a:noFill/>
            <a:ln w="12700" algn="ctr">
              <a:solidFill>
                <a:schemeClr val="tx1"/>
              </a:solidFill>
              <a:round/>
              <a:headEnd type="none" w="med" len="med"/>
              <a:tailEnd type="triangle" w="med" len="med"/>
            </a:ln>
          </p:spPr>
        </p:cxnSp>
      </p:grpSp>
      <p:cxnSp>
        <p:nvCxnSpPr>
          <p:cNvPr id="19468" name="Straight Arrow Connector 84"/>
          <p:cNvCxnSpPr>
            <a:cxnSpLocks noChangeShapeType="1"/>
          </p:cNvCxnSpPr>
          <p:nvPr/>
        </p:nvCxnSpPr>
        <p:spPr bwMode="auto">
          <a:xfrm flipH="1" flipV="1">
            <a:off x="3452324" y="3221038"/>
            <a:ext cx="2962656" cy="3175"/>
          </a:xfrm>
          <a:prstGeom prst="straightConnector1">
            <a:avLst/>
          </a:prstGeom>
          <a:noFill/>
          <a:ln w="12700" algn="ctr">
            <a:solidFill>
              <a:schemeClr val="tx1"/>
            </a:solidFill>
            <a:round/>
            <a:headEnd/>
            <a:tailEnd/>
          </a:ln>
        </p:spPr>
      </p:cxnSp>
      <p:cxnSp>
        <p:nvCxnSpPr>
          <p:cNvPr id="19469" name="Straight Arrow Connector 85"/>
          <p:cNvCxnSpPr>
            <a:cxnSpLocks noChangeShapeType="1"/>
          </p:cNvCxnSpPr>
          <p:nvPr/>
        </p:nvCxnSpPr>
        <p:spPr bwMode="auto">
          <a:xfrm>
            <a:off x="6419927" y="3222625"/>
            <a:ext cx="1588" cy="384175"/>
          </a:xfrm>
          <a:prstGeom prst="straightConnector1">
            <a:avLst/>
          </a:prstGeom>
          <a:noFill/>
          <a:ln w="12700" algn="ctr">
            <a:solidFill>
              <a:schemeClr val="tx1"/>
            </a:solidFill>
            <a:round/>
            <a:headEnd type="none" w="med" len="med"/>
            <a:tailEnd type="triangle" w="med" len="med"/>
          </a:ln>
        </p:spPr>
      </p:cxnSp>
      <p:cxnSp>
        <p:nvCxnSpPr>
          <p:cNvPr id="19470" name="Straight Arrow Connector 88"/>
          <p:cNvCxnSpPr>
            <a:cxnSpLocks noChangeShapeType="1"/>
          </p:cNvCxnSpPr>
          <p:nvPr/>
        </p:nvCxnSpPr>
        <p:spPr bwMode="auto">
          <a:xfrm>
            <a:off x="5868734" y="5202238"/>
            <a:ext cx="1587" cy="496887"/>
          </a:xfrm>
          <a:prstGeom prst="straightConnector1">
            <a:avLst/>
          </a:prstGeom>
          <a:noFill/>
          <a:ln w="12700" algn="ctr">
            <a:solidFill>
              <a:schemeClr val="tx1"/>
            </a:solidFill>
            <a:round/>
            <a:headEnd type="none" w="med" len="med"/>
            <a:tailEnd type="triangle" w="med" len="med"/>
          </a:ln>
        </p:spPr>
      </p:cxnSp>
      <p:sp>
        <p:nvSpPr>
          <p:cNvPr id="19471" name="TextBox 90"/>
          <p:cNvSpPr txBox="1">
            <a:spLocks noChangeArrowheads="1"/>
          </p:cNvSpPr>
          <p:nvPr/>
        </p:nvSpPr>
        <p:spPr bwMode="auto">
          <a:xfrm>
            <a:off x="3272788" y="1832371"/>
            <a:ext cx="369012" cy="424732"/>
          </a:xfrm>
          <a:prstGeom prst="rect">
            <a:avLst/>
          </a:prstGeom>
          <a:noFill/>
          <a:ln w="9525">
            <a:noFill/>
            <a:miter lim="800000"/>
            <a:headEnd/>
            <a:tailEnd/>
          </a:ln>
        </p:spPr>
        <p:txBody>
          <a:bodyPr wrap="none">
            <a:spAutoFit/>
          </a:bodyPr>
          <a:lstStyle/>
          <a:p>
            <a:pPr>
              <a:lnSpc>
                <a:spcPct val="90000"/>
              </a:lnSpc>
              <a:spcBef>
                <a:spcPct val="25000"/>
              </a:spcBef>
              <a:buClr>
                <a:schemeClr val="bg1"/>
              </a:buClr>
              <a:buSzPct val="100000"/>
              <a:buFont typeface="Wingdings" pitchFamily="2" charset="2"/>
              <a:buNone/>
            </a:pPr>
            <a:r>
              <a:rPr lang="en-US" sz="2400" dirty="0"/>
              <a:t>a</a:t>
            </a:r>
          </a:p>
        </p:txBody>
      </p:sp>
      <p:sp>
        <p:nvSpPr>
          <p:cNvPr id="19473" name="TextBox 92"/>
          <p:cNvSpPr txBox="1">
            <a:spLocks noChangeArrowheads="1"/>
          </p:cNvSpPr>
          <p:nvPr/>
        </p:nvSpPr>
        <p:spPr bwMode="auto">
          <a:xfrm>
            <a:off x="7701040" y="4476133"/>
            <a:ext cx="845103" cy="424732"/>
          </a:xfrm>
          <a:prstGeom prst="rect">
            <a:avLst/>
          </a:prstGeom>
          <a:noFill/>
          <a:ln w="9525">
            <a:noFill/>
            <a:miter lim="800000"/>
            <a:headEnd/>
            <a:tailEnd/>
          </a:ln>
        </p:spPr>
        <p:txBody>
          <a:bodyPr wrap="none">
            <a:spAutoFit/>
          </a:bodyPr>
          <a:lstStyle/>
          <a:p>
            <a:pPr>
              <a:lnSpc>
                <a:spcPct val="90000"/>
              </a:lnSpc>
              <a:spcBef>
                <a:spcPct val="25000"/>
              </a:spcBef>
              <a:buClr>
                <a:schemeClr val="bg1"/>
              </a:buClr>
              <a:buSzPct val="100000"/>
              <a:buFont typeface="Wingdings" pitchFamily="2" charset="2"/>
              <a:buNone/>
            </a:pPr>
            <a:r>
              <a:rPr lang="en-US" sz="2400" dirty="0" err="1"/>
              <a:t>func</a:t>
            </a:r>
            <a:endParaRPr lang="en-US" sz="2400" dirty="0"/>
          </a:p>
        </p:txBody>
      </p:sp>
      <p:sp>
        <p:nvSpPr>
          <p:cNvPr id="25" name="TextBox 24"/>
          <p:cNvSpPr txBox="1"/>
          <p:nvPr/>
        </p:nvSpPr>
        <p:spPr>
          <a:xfrm>
            <a:off x="5658292" y="3710756"/>
            <a:ext cx="394660" cy="369332"/>
          </a:xfrm>
          <a:prstGeom prst="rect">
            <a:avLst/>
          </a:prstGeom>
          <a:noFill/>
        </p:spPr>
        <p:txBody>
          <a:bodyPr wrap="none" rtlCol="0">
            <a:spAutoFit/>
          </a:bodyPr>
          <a:lstStyle/>
          <a:p>
            <a:pPr>
              <a:buNone/>
            </a:pPr>
            <a:r>
              <a:rPr lang="en-US" dirty="0"/>
              <a:t>…</a:t>
            </a:r>
          </a:p>
        </p:txBody>
      </p:sp>
      <p:cxnSp>
        <p:nvCxnSpPr>
          <p:cNvPr id="40" name="Straight Arrow Connector 78"/>
          <p:cNvCxnSpPr>
            <a:cxnSpLocks noChangeShapeType="1"/>
          </p:cNvCxnSpPr>
          <p:nvPr/>
        </p:nvCxnSpPr>
        <p:spPr bwMode="auto">
          <a:xfrm>
            <a:off x="3869655" y="3145522"/>
            <a:ext cx="0" cy="458788"/>
          </a:xfrm>
          <a:prstGeom prst="straightConnector1">
            <a:avLst/>
          </a:prstGeom>
          <a:noFill/>
          <a:ln w="12700" algn="ctr">
            <a:solidFill>
              <a:schemeClr val="tx1"/>
            </a:solidFill>
            <a:round/>
            <a:headEnd type="none" w="med" len="med"/>
            <a:tailEnd type="triangle" w="med" len="med"/>
          </a:ln>
        </p:spPr>
      </p:cxnSp>
      <p:cxnSp>
        <p:nvCxnSpPr>
          <p:cNvPr id="43" name="Straight Arrow Connector 85"/>
          <p:cNvCxnSpPr>
            <a:cxnSpLocks noChangeShapeType="1"/>
          </p:cNvCxnSpPr>
          <p:nvPr/>
        </p:nvCxnSpPr>
        <p:spPr bwMode="auto">
          <a:xfrm>
            <a:off x="4607015" y="3224897"/>
            <a:ext cx="1588" cy="384175"/>
          </a:xfrm>
          <a:prstGeom prst="straightConnector1">
            <a:avLst/>
          </a:prstGeom>
          <a:noFill/>
          <a:ln w="12700" algn="ctr">
            <a:solidFill>
              <a:schemeClr val="tx1"/>
            </a:solidFill>
            <a:round/>
            <a:headEnd type="none" w="med" len="med"/>
            <a:tailEnd type="triangle" w="med" len="med"/>
          </a:ln>
        </p:spPr>
      </p:cxnSp>
      <p:cxnSp>
        <p:nvCxnSpPr>
          <p:cNvPr id="47" name="Straight Arrow Connector 73"/>
          <p:cNvCxnSpPr>
            <a:cxnSpLocks noChangeShapeType="1"/>
          </p:cNvCxnSpPr>
          <p:nvPr/>
        </p:nvCxnSpPr>
        <p:spPr bwMode="auto">
          <a:xfrm>
            <a:off x="5859630" y="4396851"/>
            <a:ext cx="0" cy="457200"/>
          </a:xfrm>
          <a:prstGeom prst="straightConnector1">
            <a:avLst/>
          </a:prstGeom>
          <a:noFill/>
          <a:ln w="12700" algn="ctr">
            <a:solidFill>
              <a:schemeClr val="tx1"/>
            </a:solidFill>
            <a:round/>
            <a:headEnd type="none" w="med" len="med"/>
            <a:tailEnd type="triangle" w="med" len="med"/>
          </a:ln>
        </p:spPr>
      </p:cxnSp>
      <p:grpSp>
        <p:nvGrpSpPr>
          <p:cNvPr id="3" name="Group 56"/>
          <p:cNvGrpSpPr/>
          <p:nvPr/>
        </p:nvGrpSpPr>
        <p:grpSpPr>
          <a:xfrm>
            <a:off x="6229350" y="3600450"/>
            <a:ext cx="1047750" cy="742950"/>
            <a:chOff x="6229350" y="3600450"/>
            <a:chExt cx="1047750" cy="742950"/>
          </a:xfrm>
        </p:grpSpPr>
        <p:sp>
          <p:nvSpPr>
            <p:cNvPr id="55" name="TextBox 54"/>
            <p:cNvSpPr txBox="1"/>
            <p:nvPr/>
          </p:nvSpPr>
          <p:spPr>
            <a:xfrm>
              <a:off x="6229350" y="3767895"/>
              <a:ext cx="1047750" cy="369332"/>
            </a:xfrm>
            <a:prstGeom prst="rect">
              <a:avLst/>
            </a:prstGeom>
            <a:noFill/>
          </p:spPr>
          <p:txBody>
            <a:bodyPr wrap="square" rtlCol="0" anchor="ctr">
              <a:spAutoFit/>
            </a:bodyPr>
            <a:lstStyle/>
            <a:p>
              <a:pPr algn="ctr">
                <a:buNone/>
              </a:pPr>
              <a:r>
                <a:rPr lang="en-US" dirty="0"/>
                <a:t>Add</a:t>
              </a:r>
            </a:p>
          </p:txBody>
        </p:sp>
        <p:sp>
          <p:nvSpPr>
            <p:cNvPr id="56" name="Rectangle 55"/>
            <p:cNvSpPr/>
            <p:nvPr/>
          </p:nvSpPr>
          <p:spPr bwMode="auto">
            <a:xfrm>
              <a:off x="6267450" y="3600450"/>
              <a:ext cx="933450" cy="74295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25000"/>
                </a:spcBef>
                <a:spcAft>
                  <a:spcPct val="0"/>
                </a:spcAft>
                <a:buClr>
                  <a:schemeClr val="bg1"/>
                </a:buClr>
                <a:buSzPct val="100000"/>
                <a:buFont typeface="Wingdings" pitchFamily="2" charset="2"/>
                <a:buChar char="•"/>
                <a:tabLst/>
              </a:pPr>
              <a:endParaRPr kumimoji="0" lang="en-US" sz="2000" b="0" i="0" u="none" strike="noStrike" cap="none" normalizeH="0" baseline="0">
                <a:ln>
                  <a:noFill/>
                </a:ln>
                <a:solidFill>
                  <a:schemeClr val="tx1"/>
                </a:solidFill>
                <a:effectLst/>
                <a:latin typeface="Verdana" pitchFamily="34" charset="0"/>
              </a:endParaRPr>
            </a:p>
          </p:txBody>
        </p:sp>
      </p:grpSp>
      <p:grpSp>
        <p:nvGrpSpPr>
          <p:cNvPr id="4" name="Group 57"/>
          <p:cNvGrpSpPr/>
          <p:nvPr/>
        </p:nvGrpSpPr>
        <p:grpSpPr>
          <a:xfrm>
            <a:off x="4429125" y="3590925"/>
            <a:ext cx="1047750" cy="742950"/>
            <a:chOff x="6229350" y="3600450"/>
            <a:chExt cx="1047750" cy="742950"/>
          </a:xfrm>
        </p:grpSpPr>
        <p:sp>
          <p:nvSpPr>
            <p:cNvPr id="61" name="TextBox 60"/>
            <p:cNvSpPr txBox="1"/>
            <p:nvPr/>
          </p:nvSpPr>
          <p:spPr>
            <a:xfrm>
              <a:off x="6229350" y="3767895"/>
              <a:ext cx="1047750" cy="369332"/>
            </a:xfrm>
            <a:prstGeom prst="rect">
              <a:avLst/>
            </a:prstGeom>
            <a:noFill/>
          </p:spPr>
          <p:txBody>
            <a:bodyPr wrap="square" rtlCol="0" anchor="ctr">
              <a:spAutoFit/>
            </a:bodyPr>
            <a:lstStyle/>
            <a:p>
              <a:pPr algn="ctr">
                <a:buNone/>
              </a:pPr>
              <a:r>
                <a:rPr lang="en-US" dirty="0" err="1"/>
                <a:t>LShift</a:t>
              </a:r>
              <a:endParaRPr lang="en-US" dirty="0"/>
            </a:p>
          </p:txBody>
        </p:sp>
        <p:sp>
          <p:nvSpPr>
            <p:cNvPr id="62" name="Rectangle 61"/>
            <p:cNvSpPr/>
            <p:nvPr/>
          </p:nvSpPr>
          <p:spPr bwMode="auto">
            <a:xfrm>
              <a:off x="6267450" y="3600450"/>
              <a:ext cx="933450" cy="74295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25000"/>
                </a:spcBef>
                <a:spcAft>
                  <a:spcPct val="0"/>
                </a:spcAft>
                <a:buClr>
                  <a:schemeClr val="bg1"/>
                </a:buClr>
                <a:buSzPct val="100000"/>
                <a:buFont typeface="Wingdings" pitchFamily="2" charset="2"/>
                <a:buChar char="•"/>
                <a:tabLst/>
              </a:pPr>
              <a:endParaRPr kumimoji="0" lang="en-US" sz="2000" b="0" i="0" u="none" strike="noStrike" cap="none" normalizeH="0" baseline="0" dirty="0">
                <a:ln>
                  <a:noFill/>
                </a:ln>
                <a:solidFill>
                  <a:schemeClr val="tx1"/>
                </a:solidFill>
                <a:effectLst/>
                <a:latin typeface="Verdana" pitchFamily="34" charset="0"/>
              </a:endParaRPr>
            </a:p>
          </p:txBody>
        </p:sp>
      </p:grpSp>
      <p:grpSp>
        <p:nvGrpSpPr>
          <p:cNvPr id="5" name="Group 62"/>
          <p:cNvGrpSpPr/>
          <p:nvPr/>
        </p:nvGrpSpPr>
        <p:grpSpPr>
          <a:xfrm>
            <a:off x="3133725" y="3590925"/>
            <a:ext cx="1047750" cy="742950"/>
            <a:chOff x="6229350" y="3600450"/>
            <a:chExt cx="1047750" cy="742950"/>
          </a:xfrm>
        </p:grpSpPr>
        <p:sp>
          <p:nvSpPr>
            <p:cNvPr id="64" name="TextBox 63"/>
            <p:cNvSpPr txBox="1"/>
            <p:nvPr/>
          </p:nvSpPr>
          <p:spPr>
            <a:xfrm>
              <a:off x="6229350" y="3767895"/>
              <a:ext cx="1047750" cy="369332"/>
            </a:xfrm>
            <a:prstGeom prst="rect">
              <a:avLst/>
            </a:prstGeom>
            <a:noFill/>
          </p:spPr>
          <p:txBody>
            <a:bodyPr wrap="square" rtlCol="0" anchor="ctr">
              <a:spAutoFit/>
            </a:bodyPr>
            <a:lstStyle/>
            <a:p>
              <a:pPr algn="ctr">
                <a:buNone/>
              </a:pPr>
              <a:r>
                <a:rPr lang="en-US" dirty="0" err="1"/>
                <a:t>Eq</a:t>
              </a:r>
              <a:endParaRPr lang="en-US" dirty="0"/>
            </a:p>
          </p:txBody>
        </p:sp>
        <p:sp>
          <p:nvSpPr>
            <p:cNvPr id="65" name="Rectangle 64"/>
            <p:cNvSpPr/>
            <p:nvPr/>
          </p:nvSpPr>
          <p:spPr bwMode="auto">
            <a:xfrm>
              <a:off x="6267450" y="3600450"/>
              <a:ext cx="933450" cy="74295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25000"/>
                </a:spcBef>
                <a:spcAft>
                  <a:spcPct val="0"/>
                </a:spcAft>
                <a:buClr>
                  <a:schemeClr val="bg1"/>
                </a:buClr>
                <a:buSzPct val="100000"/>
                <a:buFont typeface="Wingdings" pitchFamily="2" charset="2"/>
                <a:buChar char="•"/>
                <a:tabLst/>
              </a:pPr>
              <a:endParaRPr kumimoji="0" lang="en-US" sz="2000" b="0" i="0" u="none" strike="noStrike" cap="none" normalizeH="0" baseline="0" dirty="0">
                <a:ln>
                  <a:noFill/>
                </a:ln>
                <a:solidFill>
                  <a:schemeClr val="tx1"/>
                </a:solidFill>
                <a:effectLst/>
                <a:latin typeface="Verdana" pitchFamily="34" charset="0"/>
              </a:endParaRPr>
            </a:p>
          </p:txBody>
        </p:sp>
      </p:grpSp>
      <p:sp>
        <p:nvSpPr>
          <p:cNvPr id="68" name="TextBox 67"/>
          <p:cNvSpPr txBox="1"/>
          <p:nvPr/>
        </p:nvSpPr>
        <p:spPr>
          <a:xfrm>
            <a:off x="2638867" y="3825056"/>
            <a:ext cx="394660" cy="369332"/>
          </a:xfrm>
          <a:prstGeom prst="rect">
            <a:avLst/>
          </a:prstGeom>
          <a:noFill/>
        </p:spPr>
        <p:txBody>
          <a:bodyPr wrap="none" rtlCol="0">
            <a:spAutoFit/>
          </a:bodyPr>
          <a:lstStyle/>
          <a:p>
            <a:pPr>
              <a:buNone/>
            </a:pPr>
            <a:r>
              <a:rPr lang="en-US" dirty="0"/>
              <a:t>…</a:t>
            </a:r>
          </a:p>
        </p:txBody>
      </p:sp>
      <p:cxnSp>
        <p:nvCxnSpPr>
          <p:cNvPr id="49" name="Straight Arrow Connector 71"/>
          <p:cNvCxnSpPr>
            <a:cxnSpLocks noChangeShapeType="1"/>
            <a:stCxn id="50" idx="2"/>
          </p:cNvCxnSpPr>
          <p:nvPr/>
        </p:nvCxnSpPr>
        <p:spPr bwMode="auto">
          <a:xfrm flipH="1">
            <a:off x="7042916" y="2257103"/>
            <a:ext cx="4007" cy="1351969"/>
          </a:xfrm>
          <a:prstGeom prst="straightConnector1">
            <a:avLst/>
          </a:prstGeom>
          <a:noFill/>
          <a:ln w="12700" algn="ctr">
            <a:solidFill>
              <a:schemeClr val="tx1"/>
            </a:solidFill>
            <a:round/>
            <a:headEnd type="none" w="med" len="med"/>
            <a:tailEnd type="triangle" w="med" len="med"/>
          </a:ln>
        </p:spPr>
      </p:cxnSp>
      <p:sp>
        <p:nvSpPr>
          <p:cNvPr id="50" name="TextBox 90"/>
          <p:cNvSpPr txBox="1">
            <a:spLocks noChangeArrowheads="1"/>
          </p:cNvSpPr>
          <p:nvPr/>
        </p:nvSpPr>
        <p:spPr bwMode="auto">
          <a:xfrm>
            <a:off x="6858410" y="1832371"/>
            <a:ext cx="377026" cy="424732"/>
          </a:xfrm>
          <a:prstGeom prst="rect">
            <a:avLst/>
          </a:prstGeom>
          <a:noFill/>
          <a:ln w="9525">
            <a:noFill/>
            <a:miter lim="800000"/>
            <a:headEnd/>
            <a:tailEnd/>
          </a:ln>
        </p:spPr>
        <p:txBody>
          <a:bodyPr wrap="none">
            <a:spAutoFit/>
          </a:bodyPr>
          <a:lstStyle/>
          <a:p>
            <a:pPr>
              <a:lnSpc>
                <a:spcPct val="90000"/>
              </a:lnSpc>
              <a:spcBef>
                <a:spcPct val="25000"/>
              </a:spcBef>
              <a:buClr>
                <a:schemeClr val="bg1"/>
              </a:buClr>
              <a:buSzPct val="100000"/>
              <a:buFont typeface="Wingdings" pitchFamily="2" charset="2"/>
              <a:buNone/>
            </a:pPr>
            <a:r>
              <a:rPr lang="en-US" sz="2400" dirty="0"/>
              <a:t>b</a:t>
            </a:r>
          </a:p>
        </p:txBody>
      </p:sp>
      <p:cxnSp>
        <p:nvCxnSpPr>
          <p:cNvPr id="10" name="Elbow Connector 16">
            <a:extLst>
              <a:ext uri="{FF2B5EF4-FFF2-40B4-BE49-F238E27FC236}">
                <a16:creationId xmlns:a16="http://schemas.microsoft.com/office/drawing/2014/main" id="{A8DDE66D-9D66-D2EC-46E3-C95D85637314}"/>
              </a:ext>
            </a:extLst>
          </p:cNvPr>
          <p:cNvCxnSpPr>
            <a:cxnSpLocks noChangeShapeType="1"/>
          </p:cNvCxnSpPr>
          <p:nvPr/>
        </p:nvCxnSpPr>
        <p:spPr bwMode="auto">
          <a:xfrm>
            <a:off x="3633946" y="4340362"/>
            <a:ext cx="1842929" cy="385110"/>
          </a:xfrm>
          <a:prstGeom prst="bentConnector3">
            <a:avLst>
              <a:gd name="adj1" fmla="val 383"/>
            </a:avLst>
          </a:prstGeom>
          <a:noFill/>
          <a:ln w="12700" algn="ctr">
            <a:solidFill>
              <a:schemeClr val="tx1"/>
            </a:solidFill>
            <a:round/>
            <a:headEnd type="none" w="med" len="med"/>
            <a:tailEnd type="triangle" w="med" len="med"/>
          </a:ln>
        </p:spPr>
      </p:cxnSp>
      <p:sp>
        <p:nvSpPr>
          <p:cNvPr id="11" name="Date Placeholder 10">
            <a:extLst>
              <a:ext uri="{FF2B5EF4-FFF2-40B4-BE49-F238E27FC236}">
                <a16:creationId xmlns:a16="http://schemas.microsoft.com/office/drawing/2014/main" id="{1F973C10-C531-F4B7-CE97-FE52330FDF36}"/>
              </a:ext>
            </a:extLst>
          </p:cNvPr>
          <p:cNvSpPr>
            <a:spLocks noGrp="1"/>
          </p:cNvSpPr>
          <p:nvPr>
            <p:ph type="dt" sz="half" idx="2"/>
          </p:nvPr>
        </p:nvSpPr>
        <p:spPr/>
        <p:txBody>
          <a:bodyPr/>
          <a:lstStyle/>
          <a:p>
            <a:pPr>
              <a:buFont typeface="Wingdings" pitchFamily="-96" charset="2"/>
              <a:buNone/>
              <a:defRPr/>
            </a:pPr>
            <a:r>
              <a:rPr lang="en-US"/>
              <a:t>February 6, 2024</a:t>
            </a:r>
            <a:endParaRPr lang="en-US" dirty="0"/>
          </a:p>
        </p:txBody>
      </p:sp>
      <p:sp>
        <p:nvSpPr>
          <p:cNvPr id="12" name="Footer Placeholder 11">
            <a:extLst>
              <a:ext uri="{FF2B5EF4-FFF2-40B4-BE49-F238E27FC236}">
                <a16:creationId xmlns:a16="http://schemas.microsoft.com/office/drawing/2014/main" id="{C9E790BC-E928-E3F0-E4FE-13240F8D92B6}"/>
              </a:ext>
            </a:extLst>
          </p:cNvPr>
          <p:cNvSpPr>
            <a:spLocks noGrp="1"/>
          </p:cNvSpPr>
          <p:nvPr>
            <p:ph type="ftr" sz="quarter" idx="3"/>
          </p:nvPr>
        </p:nvSpPr>
        <p:spPr/>
        <p:txBody>
          <a:bodyPr/>
          <a:lstStyle/>
          <a:p>
            <a:pPr>
              <a:buFont typeface="Wingdings" pitchFamily="-96" charset="2"/>
              <a:buNone/>
              <a:defRPr/>
            </a:pPr>
            <a:r>
              <a:rPr lang="en-US"/>
              <a:t>6.1920</a:t>
            </a:r>
            <a:endParaRPr lang="en-US" dirty="0"/>
          </a:p>
        </p:txBody>
      </p:sp>
      <p:sp>
        <p:nvSpPr>
          <p:cNvPr id="13" name="Slide Number Placeholder 12">
            <a:extLst>
              <a:ext uri="{FF2B5EF4-FFF2-40B4-BE49-F238E27FC236}">
                <a16:creationId xmlns:a16="http://schemas.microsoft.com/office/drawing/2014/main" id="{57ED55C4-4CA1-FFA9-D30D-6D610667C231}"/>
              </a:ext>
            </a:extLst>
          </p:cNvPr>
          <p:cNvSpPr>
            <a:spLocks noGrp="1"/>
          </p:cNvSpPr>
          <p:nvPr>
            <p:ph type="sldNum" sz="quarter" idx="4"/>
          </p:nvPr>
        </p:nvSpPr>
        <p:spPr/>
        <p:txBody>
          <a:bodyPr/>
          <a:lstStyle/>
          <a:p>
            <a:pPr>
              <a:defRPr/>
            </a:pPr>
            <a:r>
              <a:rPr lang="en-US"/>
              <a:t>L01-</a:t>
            </a:r>
            <a:fld id="{22704540-D8BF-43FA-8BB3-56C1EB556762}" type="slidenum">
              <a:rPr lang="en-US" smtClean="0"/>
              <a:pPr>
                <a:defRPr/>
              </a:pPr>
              <a:t>26</a:t>
            </a:fld>
            <a:endParaRPr lang="en-US" dirty="0"/>
          </a:p>
        </p:txBody>
      </p:sp>
    </p:spTree>
    <p:extLst>
      <p:ext uri="{BB962C8B-B14F-4D97-AF65-F5344CB8AC3E}">
        <p14:creationId xmlns:p14="http://schemas.microsoft.com/office/powerpoint/2010/main" val="1801176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Complex Combinational Circuits</a:t>
            </a:r>
          </a:p>
        </p:txBody>
      </p:sp>
      <p:sp>
        <p:nvSpPr>
          <p:cNvPr id="3" name="Subtitle 2"/>
          <p:cNvSpPr>
            <a:spLocks noGrp="1"/>
          </p:cNvSpPr>
          <p:nvPr>
            <p:ph type="subTitle" idx="1"/>
          </p:nvPr>
        </p:nvSpPr>
        <p:spPr/>
        <p:txBody>
          <a:bodyPr/>
          <a:lstStyle/>
          <a:p>
            <a:endParaRPr lang="en-US"/>
          </a:p>
        </p:txBody>
      </p:sp>
      <p:sp>
        <p:nvSpPr>
          <p:cNvPr id="5" name="Date Placeholder 4">
            <a:extLst>
              <a:ext uri="{FF2B5EF4-FFF2-40B4-BE49-F238E27FC236}">
                <a16:creationId xmlns:a16="http://schemas.microsoft.com/office/drawing/2014/main" id="{BFB20B9D-B506-4D14-2EBC-A57325ABD243}"/>
              </a:ext>
            </a:extLst>
          </p:cNvPr>
          <p:cNvSpPr>
            <a:spLocks noGrp="1"/>
          </p:cNvSpPr>
          <p:nvPr>
            <p:ph type="dt" sz="half" idx="2"/>
          </p:nvPr>
        </p:nvSpPr>
        <p:spPr/>
        <p:txBody>
          <a:bodyPr/>
          <a:lstStyle/>
          <a:p>
            <a:pPr>
              <a:buFont typeface="Wingdings" pitchFamily="-96" charset="2"/>
              <a:buNone/>
              <a:defRPr/>
            </a:pPr>
            <a:r>
              <a:rPr lang="en-US"/>
              <a:t>February 6, 2024</a:t>
            </a:r>
            <a:endParaRPr lang="en-US" dirty="0"/>
          </a:p>
        </p:txBody>
      </p:sp>
      <p:sp>
        <p:nvSpPr>
          <p:cNvPr id="8" name="Footer Placeholder 7">
            <a:extLst>
              <a:ext uri="{FF2B5EF4-FFF2-40B4-BE49-F238E27FC236}">
                <a16:creationId xmlns:a16="http://schemas.microsoft.com/office/drawing/2014/main" id="{CCEA88FC-A815-F5EB-1C76-3E5A5BD7C717}"/>
              </a:ext>
            </a:extLst>
          </p:cNvPr>
          <p:cNvSpPr>
            <a:spLocks noGrp="1"/>
          </p:cNvSpPr>
          <p:nvPr>
            <p:ph type="ftr" sz="quarter" idx="3"/>
          </p:nvPr>
        </p:nvSpPr>
        <p:spPr/>
        <p:txBody>
          <a:bodyPr/>
          <a:lstStyle/>
          <a:p>
            <a:pPr>
              <a:buFont typeface="Wingdings" pitchFamily="-96" charset="2"/>
              <a:buNone/>
              <a:defRPr/>
            </a:pPr>
            <a:r>
              <a:rPr lang="en-US"/>
              <a:t>6.1920</a:t>
            </a:r>
            <a:endParaRPr lang="en-US" dirty="0"/>
          </a:p>
        </p:txBody>
      </p:sp>
      <p:sp>
        <p:nvSpPr>
          <p:cNvPr id="9" name="Slide Number Placeholder 8">
            <a:extLst>
              <a:ext uri="{FF2B5EF4-FFF2-40B4-BE49-F238E27FC236}">
                <a16:creationId xmlns:a16="http://schemas.microsoft.com/office/drawing/2014/main" id="{F1F5172A-178D-1521-E923-135C64459941}"/>
              </a:ext>
            </a:extLst>
          </p:cNvPr>
          <p:cNvSpPr>
            <a:spLocks noGrp="1"/>
          </p:cNvSpPr>
          <p:nvPr>
            <p:ph type="sldNum" sz="quarter" idx="4"/>
          </p:nvPr>
        </p:nvSpPr>
        <p:spPr/>
        <p:txBody>
          <a:bodyPr/>
          <a:lstStyle/>
          <a:p>
            <a:pPr>
              <a:defRPr/>
            </a:pPr>
            <a:r>
              <a:rPr lang="en-US"/>
              <a:t>L01-</a:t>
            </a:r>
            <a:fld id="{22704540-D8BF-43FA-8BB3-56C1EB556762}" type="slidenum">
              <a:rPr lang="en-US" smtClean="0"/>
              <a:pPr>
                <a:defRPr/>
              </a:pPr>
              <a:t>27</a:t>
            </a:fld>
            <a:endParaRPr lang="en-US" dirty="0"/>
          </a:p>
        </p:txBody>
      </p:sp>
    </p:spTree>
    <p:extLst>
      <p:ext uri="{BB962C8B-B14F-4D97-AF65-F5344CB8AC3E}">
        <p14:creationId xmlns:p14="http://schemas.microsoft.com/office/powerpoint/2010/main" val="4786118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6238" y="283946"/>
            <a:ext cx="7772400" cy="1143000"/>
          </a:xfrm>
        </p:spPr>
        <p:txBody>
          <a:bodyPr/>
          <a:lstStyle/>
          <a:p>
            <a:r>
              <a:rPr lang="en-US" dirty="0"/>
              <a:t>Multiplication by repeated addition</a:t>
            </a:r>
          </a:p>
        </p:txBody>
      </p:sp>
      <p:sp>
        <p:nvSpPr>
          <p:cNvPr id="7" name="TextBox 6"/>
          <p:cNvSpPr txBox="1"/>
          <p:nvPr/>
        </p:nvSpPr>
        <p:spPr>
          <a:xfrm>
            <a:off x="1705943" y="1651379"/>
            <a:ext cx="3025187" cy="3554819"/>
          </a:xfrm>
          <a:prstGeom prst="rect">
            <a:avLst/>
          </a:prstGeom>
          <a:noFill/>
        </p:spPr>
        <p:txBody>
          <a:bodyPr wrap="none" rtlCol="0">
            <a:spAutoFit/>
          </a:bodyPr>
          <a:lstStyle/>
          <a:p>
            <a:pPr>
              <a:buNone/>
            </a:pPr>
            <a:r>
              <a:rPr lang="en-US" dirty="0">
                <a:latin typeface="Courier New" pitchFamily="49" charset="0"/>
                <a:cs typeface="Courier New" pitchFamily="49" charset="0"/>
              </a:rPr>
              <a:t>	1101	</a:t>
            </a:r>
            <a:r>
              <a:rPr lang="en-US" dirty="0">
                <a:latin typeface="+mn-lt"/>
                <a:cs typeface="Courier New" pitchFamily="49" charset="0"/>
              </a:rPr>
              <a:t>(13)</a:t>
            </a:r>
          </a:p>
          <a:p>
            <a:pPr>
              <a:buNone/>
            </a:pPr>
            <a:r>
              <a:rPr lang="en-US" dirty="0">
                <a:latin typeface="Courier New" pitchFamily="49" charset="0"/>
                <a:cs typeface="Courier New" pitchFamily="49" charset="0"/>
              </a:rPr>
              <a:t>	1011	</a:t>
            </a:r>
            <a:r>
              <a:rPr lang="en-US" dirty="0">
                <a:latin typeface="+mn-lt"/>
                <a:cs typeface="Courier New" pitchFamily="49" charset="0"/>
              </a:rPr>
              <a:t>(11)</a:t>
            </a:r>
          </a:p>
          <a:p>
            <a:pPr>
              <a:buNone/>
            </a:pPr>
            <a:endParaRPr lang="en-US" dirty="0">
              <a:latin typeface="Courier New" pitchFamily="49" charset="0"/>
              <a:cs typeface="Courier New" pitchFamily="49" charset="0"/>
            </a:endParaRPr>
          </a:p>
          <a:p>
            <a:pPr>
              <a:buNone/>
            </a:pPr>
            <a:r>
              <a:rPr lang="en-US" dirty="0">
                <a:latin typeface="Courier New" pitchFamily="49" charset="0"/>
                <a:cs typeface="Courier New" pitchFamily="49" charset="0"/>
              </a:rPr>
              <a:t>      0000</a:t>
            </a:r>
          </a:p>
          <a:p>
            <a:pPr>
              <a:buNone/>
            </a:pPr>
            <a:r>
              <a:rPr lang="en-US" dirty="0">
                <a:latin typeface="Courier New" pitchFamily="49" charset="0"/>
                <a:cs typeface="Courier New" pitchFamily="49" charset="0"/>
              </a:rPr>
              <a:t> x   </a:t>
            </a:r>
            <a:r>
              <a:rPr lang="en-US" dirty="0">
                <a:solidFill>
                  <a:srgbClr val="FF0000"/>
                </a:solidFill>
                <a:latin typeface="Courier New" pitchFamily="49" charset="0"/>
                <a:cs typeface="Courier New" pitchFamily="49" charset="0"/>
              </a:rPr>
              <a:t> </a:t>
            </a:r>
            <a:r>
              <a:rPr lang="en-US" dirty="0">
                <a:latin typeface="Courier New" pitchFamily="49" charset="0"/>
                <a:cs typeface="Courier New" pitchFamily="49" charset="0"/>
              </a:rPr>
              <a:t>1101</a:t>
            </a:r>
          </a:p>
          <a:p>
            <a:pPr>
              <a:buNone/>
            </a:pPr>
            <a:r>
              <a:rPr lang="en-US" dirty="0">
                <a:latin typeface="Courier New" pitchFamily="49" charset="0"/>
                <a:cs typeface="Courier New" pitchFamily="49" charset="0"/>
              </a:rPr>
              <a:t>     </a:t>
            </a:r>
            <a:r>
              <a:rPr lang="en-US" dirty="0">
                <a:solidFill>
                  <a:srgbClr val="FF0000"/>
                </a:solidFill>
                <a:latin typeface="Courier New" pitchFamily="49" charset="0"/>
                <a:cs typeface="Courier New" pitchFamily="49" charset="0"/>
              </a:rPr>
              <a:t> </a:t>
            </a:r>
            <a:r>
              <a:rPr lang="en-US" dirty="0">
                <a:latin typeface="Courier New" pitchFamily="49" charset="0"/>
                <a:cs typeface="Courier New" pitchFamily="49" charset="0"/>
              </a:rPr>
              <a:t>1101</a:t>
            </a:r>
          </a:p>
          <a:p>
            <a:pPr>
              <a:buNone/>
            </a:pPr>
            <a:r>
              <a:rPr lang="en-US" dirty="0">
                <a:latin typeface="Courier New" pitchFamily="49" charset="0"/>
                <a:cs typeface="Courier New" pitchFamily="49" charset="0"/>
              </a:rPr>
              <a:t> +   1101</a:t>
            </a:r>
          </a:p>
          <a:p>
            <a:pPr>
              <a:buNone/>
            </a:pPr>
            <a:r>
              <a:rPr lang="en-US" dirty="0">
                <a:latin typeface="Courier New" pitchFamily="49" charset="0"/>
                <a:cs typeface="Courier New" pitchFamily="49" charset="0"/>
              </a:rPr>
              <a:t> +  0000</a:t>
            </a:r>
          </a:p>
          <a:p>
            <a:pPr>
              <a:buNone/>
            </a:pPr>
            <a:r>
              <a:rPr lang="en-US" dirty="0">
                <a:latin typeface="Courier New" pitchFamily="49" charset="0"/>
                <a:cs typeface="Courier New" pitchFamily="49" charset="0"/>
              </a:rPr>
              <a:t> + 1101</a:t>
            </a:r>
          </a:p>
          <a:p>
            <a:pPr>
              <a:buNone/>
            </a:pPr>
            <a:r>
              <a:rPr lang="en-US" dirty="0">
                <a:latin typeface="Courier New" pitchFamily="49" charset="0"/>
                <a:cs typeface="Courier New" pitchFamily="49" charset="0"/>
              </a:rPr>
              <a:t>  </a:t>
            </a:r>
            <a:r>
              <a:rPr lang="en-US" dirty="0">
                <a:solidFill>
                  <a:srgbClr val="FF0000"/>
                </a:solidFill>
                <a:latin typeface="Courier New" pitchFamily="49" charset="0"/>
                <a:cs typeface="Courier New" pitchFamily="49" charset="0"/>
              </a:rPr>
              <a:t>1</a:t>
            </a:r>
            <a:r>
              <a:rPr lang="en-US" dirty="0">
                <a:latin typeface="Courier New" pitchFamily="49" charset="0"/>
                <a:cs typeface="Courier New" pitchFamily="49" charset="0"/>
              </a:rPr>
              <a:t>0001111	</a:t>
            </a:r>
            <a:r>
              <a:rPr lang="en-US" dirty="0">
                <a:latin typeface="+mn-lt"/>
                <a:cs typeface="Courier New" pitchFamily="49" charset="0"/>
              </a:rPr>
              <a:t>(143)   </a:t>
            </a:r>
          </a:p>
        </p:txBody>
      </p:sp>
      <p:sp>
        <p:nvSpPr>
          <p:cNvPr id="8" name="TextBox 7"/>
          <p:cNvSpPr txBox="1"/>
          <p:nvPr/>
        </p:nvSpPr>
        <p:spPr>
          <a:xfrm>
            <a:off x="670292" y="1612992"/>
            <a:ext cx="1965603" cy="723275"/>
          </a:xfrm>
          <a:prstGeom prst="rect">
            <a:avLst/>
          </a:prstGeom>
          <a:noFill/>
        </p:spPr>
        <p:txBody>
          <a:bodyPr wrap="none" rtlCol="0">
            <a:spAutoFit/>
          </a:bodyPr>
          <a:lstStyle/>
          <a:p>
            <a:pPr>
              <a:buNone/>
            </a:pPr>
            <a:r>
              <a:rPr lang="en-US" dirty="0">
                <a:cs typeface="Courier New" pitchFamily="49" charset="0"/>
              </a:rPr>
              <a:t>b Multiplicand</a:t>
            </a:r>
          </a:p>
          <a:p>
            <a:pPr>
              <a:buNone/>
            </a:pPr>
            <a:r>
              <a:rPr lang="en-US" dirty="0"/>
              <a:t>a </a:t>
            </a:r>
            <a:r>
              <a:rPr lang="en-US" dirty="0" err="1"/>
              <a:t>Muliplier</a:t>
            </a:r>
            <a:r>
              <a:rPr lang="en-US" dirty="0"/>
              <a:t>   *</a:t>
            </a:r>
          </a:p>
        </p:txBody>
      </p:sp>
      <p:sp>
        <p:nvSpPr>
          <p:cNvPr id="74" name="TextBox 73"/>
          <p:cNvSpPr txBox="1"/>
          <p:nvPr/>
        </p:nvSpPr>
        <p:spPr>
          <a:xfrm>
            <a:off x="5222380" y="3001756"/>
            <a:ext cx="3570208" cy="369332"/>
          </a:xfrm>
          <a:prstGeom prst="rect">
            <a:avLst/>
          </a:prstGeom>
          <a:noFill/>
          <a:ln>
            <a:solidFill>
              <a:srgbClr val="FF0000"/>
            </a:solidFill>
          </a:ln>
        </p:spPr>
        <p:txBody>
          <a:bodyPr wrap="none" rtlCol="0">
            <a:spAutoFit/>
          </a:bodyPr>
          <a:lstStyle/>
          <a:p>
            <a:pPr>
              <a:buNone/>
            </a:pPr>
            <a:r>
              <a:rPr lang="en-US" dirty="0">
                <a:latin typeface="Courier New" pitchFamily="49" charset="0"/>
                <a:cs typeface="Courier New" pitchFamily="49" charset="0"/>
              </a:rPr>
              <a:t>m</a:t>
            </a:r>
            <a:r>
              <a:rPr lang="en-US" i="1" dirty="0">
                <a:latin typeface="Courier New" pitchFamily="49" charset="0"/>
                <a:cs typeface="Courier New" pitchFamily="49" charset="0"/>
              </a:rPr>
              <a:t>i</a:t>
            </a:r>
            <a:r>
              <a:rPr lang="en-US" dirty="0">
                <a:latin typeface="Courier New" pitchFamily="49" charset="0"/>
                <a:cs typeface="Courier New" pitchFamily="49" charset="0"/>
              </a:rPr>
              <a:t> = (a[</a:t>
            </a:r>
            <a:r>
              <a:rPr lang="en-US" dirty="0" err="1">
                <a:latin typeface="Courier New" pitchFamily="49" charset="0"/>
                <a:cs typeface="Courier New" pitchFamily="49" charset="0"/>
              </a:rPr>
              <a:t>i</a:t>
            </a:r>
            <a:r>
              <a:rPr lang="en-US" dirty="0">
                <a:latin typeface="Courier New" pitchFamily="49" charset="0"/>
                <a:cs typeface="Courier New" pitchFamily="49" charset="0"/>
              </a:rPr>
              <a:t>]==0)? 0 : b;</a:t>
            </a:r>
            <a:endParaRPr lang="en-US" dirty="0"/>
          </a:p>
        </p:txBody>
      </p:sp>
      <p:cxnSp>
        <p:nvCxnSpPr>
          <p:cNvPr id="78" name="Straight Connector 77"/>
          <p:cNvCxnSpPr/>
          <p:nvPr/>
        </p:nvCxnSpPr>
        <p:spPr bwMode="auto">
          <a:xfrm flipH="1">
            <a:off x="1653092" y="3371088"/>
            <a:ext cx="2825085" cy="0"/>
          </a:xfrm>
          <a:prstGeom prst="line">
            <a:avLst/>
          </a:prstGeom>
          <a:noFill/>
          <a:ln w="9525" cap="flat" cmpd="sng" algn="ctr">
            <a:solidFill>
              <a:srgbClr val="FF0000"/>
            </a:solidFill>
            <a:prstDash val="solid"/>
            <a:round/>
            <a:headEnd type="none" w="med" len="med"/>
            <a:tailEnd type="none" w="med" len="med"/>
          </a:ln>
          <a:effectLst/>
        </p:spPr>
      </p:cxnSp>
      <p:sp>
        <p:nvSpPr>
          <p:cNvPr id="3" name="TextBox 2"/>
          <p:cNvSpPr txBox="1"/>
          <p:nvPr/>
        </p:nvSpPr>
        <p:spPr>
          <a:xfrm>
            <a:off x="5029199" y="1783723"/>
            <a:ext cx="3761671" cy="1200329"/>
          </a:xfrm>
          <a:prstGeom prst="rect">
            <a:avLst/>
          </a:prstGeom>
          <a:noFill/>
        </p:spPr>
        <p:txBody>
          <a:bodyPr wrap="square" rtlCol="0">
            <a:spAutoFit/>
          </a:bodyPr>
          <a:lstStyle/>
          <a:p>
            <a:pPr>
              <a:buNone/>
            </a:pPr>
            <a:r>
              <a:rPr lang="en-US" dirty="0"/>
              <a:t>At each step we add either 1101 or 0 to the result depending upon a bit in the multiplier</a:t>
            </a:r>
          </a:p>
        </p:txBody>
      </p:sp>
      <p:sp>
        <p:nvSpPr>
          <p:cNvPr id="76" name="TextBox 75"/>
          <p:cNvSpPr txBox="1"/>
          <p:nvPr/>
        </p:nvSpPr>
        <p:spPr>
          <a:xfrm>
            <a:off x="5029199" y="3449024"/>
            <a:ext cx="3761671" cy="646331"/>
          </a:xfrm>
          <a:prstGeom prst="rect">
            <a:avLst/>
          </a:prstGeom>
          <a:noFill/>
        </p:spPr>
        <p:txBody>
          <a:bodyPr wrap="square" rtlCol="0">
            <a:spAutoFit/>
          </a:bodyPr>
          <a:lstStyle/>
          <a:p>
            <a:pPr>
              <a:buNone/>
            </a:pPr>
            <a:r>
              <a:rPr lang="en-US" dirty="0"/>
              <a:t>We also shift the result by one position at every step</a:t>
            </a:r>
          </a:p>
        </p:txBody>
      </p:sp>
      <p:cxnSp>
        <p:nvCxnSpPr>
          <p:cNvPr id="14" name="Straight Connector 13"/>
          <p:cNvCxnSpPr/>
          <p:nvPr/>
        </p:nvCxnSpPr>
        <p:spPr bwMode="auto">
          <a:xfrm flipH="1">
            <a:off x="1653092" y="4789580"/>
            <a:ext cx="2825085" cy="0"/>
          </a:xfrm>
          <a:prstGeom prst="line">
            <a:avLst/>
          </a:prstGeom>
          <a:noFill/>
          <a:ln w="9525" cap="flat" cmpd="sng" algn="ctr">
            <a:solidFill>
              <a:srgbClr val="FF0000"/>
            </a:solidFill>
            <a:prstDash val="solid"/>
            <a:round/>
            <a:headEnd type="none" w="med" len="med"/>
            <a:tailEnd type="none" w="med" len="med"/>
          </a:ln>
          <a:effectLst/>
        </p:spPr>
      </p:cxnSp>
      <p:sp>
        <p:nvSpPr>
          <p:cNvPr id="4" name="TextBox 3"/>
          <p:cNvSpPr txBox="1"/>
          <p:nvPr/>
        </p:nvSpPr>
        <p:spPr>
          <a:xfrm>
            <a:off x="756781" y="3371088"/>
            <a:ext cx="598241" cy="1431161"/>
          </a:xfrm>
          <a:prstGeom prst="rect">
            <a:avLst/>
          </a:prstGeom>
          <a:noFill/>
        </p:spPr>
        <p:txBody>
          <a:bodyPr wrap="none" rtlCol="0">
            <a:spAutoFit/>
          </a:bodyPr>
          <a:lstStyle/>
          <a:p>
            <a:pPr>
              <a:buNone/>
            </a:pPr>
            <a:r>
              <a:rPr lang="en-US" dirty="0"/>
              <a:t>m0</a:t>
            </a:r>
          </a:p>
          <a:p>
            <a:pPr>
              <a:buNone/>
            </a:pPr>
            <a:r>
              <a:rPr lang="en-US" dirty="0"/>
              <a:t>m1</a:t>
            </a:r>
          </a:p>
          <a:p>
            <a:pPr>
              <a:buNone/>
            </a:pPr>
            <a:r>
              <a:rPr lang="en-US" dirty="0"/>
              <a:t>m2</a:t>
            </a:r>
          </a:p>
          <a:p>
            <a:pPr>
              <a:buNone/>
            </a:pPr>
            <a:r>
              <a:rPr lang="en-US" dirty="0"/>
              <a:t>m3</a:t>
            </a:r>
          </a:p>
        </p:txBody>
      </p:sp>
      <p:sp>
        <p:nvSpPr>
          <p:cNvPr id="5" name="TextBox 4"/>
          <p:cNvSpPr txBox="1"/>
          <p:nvPr/>
        </p:nvSpPr>
        <p:spPr>
          <a:xfrm>
            <a:off x="5029200" y="4560327"/>
            <a:ext cx="3761670" cy="923330"/>
          </a:xfrm>
          <a:prstGeom prst="rect">
            <a:avLst/>
          </a:prstGeom>
          <a:noFill/>
        </p:spPr>
        <p:txBody>
          <a:bodyPr wrap="square" rtlCol="0">
            <a:spAutoFit/>
          </a:bodyPr>
          <a:lstStyle/>
          <a:p>
            <a:pPr>
              <a:buNone/>
            </a:pPr>
            <a:r>
              <a:rPr lang="en-US" dirty="0"/>
              <a:t>However, our </a:t>
            </a:r>
            <a:r>
              <a:rPr lang="en-US" dirty="0" err="1"/>
              <a:t>addN</a:t>
            </a:r>
            <a:r>
              <a:rPr lang="en-US" dirty="0"/>
              <a:t> circuit adds only two numbers at a time!</a:t>
            </a:r>
          </a:p>
        </p:txBody>
      </p:sp>
      <p:sp>
        <p:nvSpPr>
          <p:cNvPr id="9" name="Date Placeholder 8">
            <a:extLst>
              <a:ext uri="{FF2B5EF4-FFF2-40B4-BE49-F238E27FC236}">
                <a16:creationId xmlns:a16="http://schemas.microsoft.com/office/drawing/2014/main" id="{76D54864-8436-8FF1-6A78-5A3FC2FCFC7A}"/>
              </a:ext>
            </a:extLst>
          </p:cNvPr>
          <p:cNvSpPr>
            <a:spLocks noGrp="1"/>
          </p:cNvSpPr>
          <p:nvPr>
            <p:ph type="dt" sz="half" idx="2"/>
          </p:nvPr>
        </p:nvSpPr>
        <p:spPr/>
        <p:txBody>
          <a:bodyPr/>
          <a:lstStyle/>
          <a:p>
            <a:pPr>
              <a:buFont typeface="Wingdings" pitchFamily="-96" charset="2"/>
              <a:buNone/>
              <a:defRPr/>
            </a:pPr>
            <a:r>
              <a:rPr lang="en-US"/>
              <a:t>February 6, 2024</a:t>
            </a:r>
            <a:endParaRPr lang="en-US" dirty="0"/>
          </a:p>
        </p:txBody>
      </p:sp>
      <p:sp>
        <p:nvSpPr>
          <p:cNvPr id="10" name="Footer Placeholder 9">
            <a:extLst>
              <a:ext uri="{FF2B5EF4-FFF2-40B4-BE49-F238E27FC236}">
                <a16:creationId xmlns:a16="http://schemas.microsoft.com/office/drawing/2014/main" id="{DD083F02-8EF6-323C-5D26-9ED03B9F387B}"/>
              </a:ext>
            </a:extLst>
          </p:cNvPr>
          <p:cNvSpPr>
            <a:spLocks noGrp="1"/>
          </p:cNvSpPr>
          <p:nvPr>
            <p:ph type="ftr" sz="quarter" idx="3"/>
          </p:nvPr>
        </p:nvSpPr>
        <p:spPr/>
        <p:txBody>
          <a:bodyPr/>
          <a:lstStyle/>
          <a:p>
            <a:pPr>
              <a:buFont typeface="Wingdings" pitchFamily="-96" charset="2"/>
              <a:buNone/>
              <a:defRPr/>
            </a:pPr>
            <a:r>
              <a:rPr lang="en-US"/>
              <a:t>6.1920</a:t>
            </a:r>
            <a:endParaRPr lang="en-US" dirty="0"/>
          </a:p>
        </p:txBody>
      </p:sp>
      <p:sp>
        <p:nvSpPr>
          <p:cNvPr id="13" name="Slide Number Placeholder 12">
            <a:extLst>
              <a:ext uri="{FF2B5EF4-FFF2-40B4-BE49-F238E27FC236}">
                <a16:creationId xmlns:a16="http://schemas.microsoft.com/office/drawing/2014/main" id="{F30D3B07-352B-277F-53E9-0DC5DB61179D}"/>
              </a:ext>
            </a:extLst>
          </p:cNvPr>
          <p:cNvSpPr>
            <a:spLocks noGrp="1"/>
          </p:cNvSpPr>
          <p:nvPr>
            <p:ph type="sldNum" sz="quarter" idx="4"/>
          </p:nvPr>
        </p:nvSpPr>
        <p:spPr/>
        <p:txBody>
          <a:bodyPr/>
          <a:lstStyle/>
          <a:p>
            <a:pPr>
              <a:defRPr/>
            </a:pPr>
            <a:r>
              <a:rPr lang="en-US"/>
              <a:t>L01-</a:t>
            </a:r>
            <a:fld id="{22704540-D8BF-43FA-8BB3-56C1EB556762}" type="slidenum">
              <a:rPr lang="en-US" smtClean="0"/>
              <a:pPr>
                <a:defRPr/>
              </a:pPr>
              <a:t>28</a:t>
            </a:fld>
            <a:endParaRPr lang="en-US" dirty="0"/>
          </a:p>
        </p:txBody>
      </p:sp>
    </p:spTree>
    <p:extLst>
      <p:ext uri="{BB962C8B-B14F-4D97-AF65-F5344CB8AC3E}">
        <p14:creationId xmlns:p14="http://schemas.microsoft.com/office/powerpoint/2010/main" val="1580994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p:bldP spid="5"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6238" y="283946"/>
            <a:ext cx="7772400" cy="1143000"/>
          </a:xfrm>
        </p:spPr>
        <p:txBody>
          <a:bodyPr/>
          <a:lstStyle/>
          <a:p>
            <a:r>
              <a:rPr lang="en-US" dirty="0"/>
              <a:t>Multiplication by repeated addition </a:t>
            </a:r>
            <a:r>
              <a:rPr lang="en-US" sz="2400" i="1" dirty="0"/>
              <a:t>cont.</a:t>
            </a:r>
          </a:p>
        </p:txBody>
      </p:sp>
      <p:sp>
        <p:nvSpPr>
          <p:cNvPr id="7" name="TextBox 6"/>
          <p:cNvSpPr txBox="1"/>
          <p:nvPr/>
        </p:nvSpPr>
        <p:spPr>
          <a:xfrm>
            <a:off x="1705943" y="1651379"/>
            <a:ext cx="3025187" cy="3908762"/>
          </a:xfrm>
          <a:prstGeom prst="rect">
            <a:avLst/>
          </a:prstGeom>
          <a:noFill/>
        </p:spPr>
        <p:txBody>
          <a:bodyPr wrap="none" rtlCol="0">
            <a:spAutoFit/>
          </a:bodyPr>
          <a:lstStyle/>
          <a:p>
            <a:pPr>
              <a:buNone/>
            </a:pPr>
            <a:r>
              <a:rPr lang="en-US" dirty="0">
                <a:latin typeface="Courier New" pitchFamily="49" charset="0"/>
                <a:cs typeface="Courier New" pitchFamily="49" charset="0"/>
              </a:rPr>
              <a:t>	1101	</a:t>
            </a:r>
            <a:r>
              <a:rPr lang="en-US" dirty="0">
                <a:latin typeface="+mn-lt"/>
                <a:cs typeface="Courier New" pitchFamily="49" charset="0"/>
              </a:rPr>
              <a:t>(13)</a:t>
            </a:r>
          </a:p>
          <a:p>
            <a:pPr>
              <a:buNone/>
            </a:pPr>
            <a:r>
              <a:rPr lang="en-US" dirty="0">
                <a:latin typeface="Courier New" pitchFamily="49" charset="0"/>
                <a:cs typeface="Courier New" pitchFamily="49" charset="0"/>
              </a:rPr>
              <a:t>	1011	</a:t>
            </a:r>
            <a:r>
              <a:rPr lang="en-US" dirty="0">
                <a:latin typeface="+mn-lt"/>
                <a:cs typeface="Courier New" pitchFamily="49" charset="0"/>
              </a:rPr>
              <a:t>(11)</a:t>
            </a:r>
          </a:p>
          <a:p>
            <a:pPr>
              <a:buNone/>
            </a:pPr>
            <a:endParaRPr lang="en-US" dirty="0">
              <a:latin typeface="Courier New" pitchFamily="49" charset="0"/>
              <a:cs typeface="Courier New" pitchFamily="49" charset="0"/>
            </a:endParaRPr>
          </a:p>
          <a:p>
            <a:pPr>
              <a:buNone/>
            </a:pPr>
            <a:r>
              <a:rPr lang="en-US" dirty="0">
                <a:latin typeface="Courier New" pitchFamily="49" charset="0"/>
                <a:cs typeface="Courier New" pitchFamily="49" charset="0"/>
              </a:rPr>
              <a:t>      0000</a:t>
            </a:r>
          </a:p>
          <a:p>
            <a:pPr>
              <a:buNone/>
            </a:pPr>
            <a:r>
              <a:rPr lang="en-US" dirty="0">
                <a:latin typeface="Courier New" pitchFamily="49" charset="0"/>
                <a:cs typeface="Courier New" pitchFamily="49" charset="0"/>
              </a:rPr>
              <a:t> +   </a:t>
            </a:r>
            <a:r>
              <a:rPr lang="en-US" dirty="0">
                <a:solidFill>
                  <a:srgbClr val="FF0000"/>
                </a:solidFill>
                <a:latin typeface="Courier New" pitchFamily="49" charset="0"/>
                <a:cs typeface="Courier New" pitchFamily="49" charset="0"/>
              </a:rPr>
              <a:t> </a:t>
            </a:r>
            <a:r>
              <a:rPr lang="en-US" dirty="0">
                <a:latin typeface="Courier New" pitchFamily="49" charset="0"/>
                <a:cs typeface="Courier New" pitchFamily="49" charset="0"/>
              </a:rPr>
              <a:t>1101</a:t>
            </a:r>
          </a:p>
          <a:p>
            <a:pPr>
              <a:buNone/>
            </a:pPr>
            <a:r>
              <a:rPr lang="en-US" dirty="0">
                <a:latin typeface="Courier New" pitchFamily="49" charset="0"/>
                <a:cs typeface="Courier New" pitchFamily="49" charset="0"/>
              </a:rPr>
              <a:t>     </a:t>
            </a:r>
            <a:r>
              <a:rPr lang="en-US" dirty="0">
                <a:solidFill>
                  <a:srgbClr val="FF0000"/>
                </a:solidFill>
                <a:latin typeface="Courier New" pitchFamily="49" charset="0"/>
                <a:cs typeface="Courier New" pitchFamily="49" charset="0"/>
              </a:rPr>
              <a:t>0</a:t>
            </a:r>
            <a:r>
              <a:rPr lang="en-US" dirty="0">
                <a:latin typeface="Courier New" pitchFamily="49" charset="0"/>
                <a:cs typeface="Courier New" pitchFamily="49" charset="0"/>
              </a:rPr>
              <a:t>1101</a:t>
            </a:r>
          </a:p>
          <a:p>
            <a:pPr>
              <a:buNone/>
            </a:pPr>
            <a:r>
              <a:rPr lang="en-US" dirty="0">
                <a:latin typeface="Courier New" pitchFamily="49" charset="0"/>
                <a:cs typeface="Courier New" pitchFamily="49" charset="0"/>
              </a:rPr>
              <a:t> +   1101</a:t>
            </a:r>
          </a:p>
          <a:p>
            <a:pPr>
              <a:buNone/>
            </a:pPr>
            <a:r>
              <a:rPr lang="en-US" dirty="0">
                <a:latin typeface="Courier New" pitchFamily="49" charset="0"/>
                <a:cs typeface="Courier New" pitchFamily="49" charset="0"/>
              </a:rPr>
              <a:t>    </a:t>
            </a:r>
            <a:r>
              <a:rPr lang="en-US" dirty="0">
                <a:solidFill>
                  <a:srgbClr val="FF0000"/>
                </a:solidFill>
                <a:latin typeface="Courier New" pitchFamily="49" charset="0"/>
                <a:cs typeface="Courier New" pitchFamily="49" charset="0"/>
              </a:rPr>
              <a:t>1</a:t>
            </a:r>
            <a:r>
              <a:rPr lang="en-US" dirty="0">
                <a:latin typeface="Courier New" pitchFamily="49" charset="0"/>
                <a:cs typeface="Courier New" pitchFamily="49" charset="0"/>
              </a:rPr>
              <a:t>00111</a:t>
            </a:r>
          </a:p>
          <a:p>
            <a:pPr>
              <a:buNone/>
            </a:pPr>
            <a:r>
              <a:rPr lang="en-US" dirty="0">
                <a:latin typeface="Courier New" pitchFamily="49" charset="0"/>
                <a:cs typeface="Courier New" pitchFamily="49" charset="0"/>
              </a:rPr>
              <a:t> +  0000</a:t>
            </a:r>
          </a:p>
          <a:p>
            <a:pPr>
              <a:buNone/>
            </a:pPr>
            <a:r>
              <a:rPr lang="en-US" dirty="0">
                <a:latin typeface="Courier New" pitchFamily="49" charset="0"/>
                <a:cs typeface="Courier New" pitchFamily="49" charset="0"/>
              </a:rPr>
              <a:t>   </a:t>
            </a:r>
            <a:r>
              <a:rPr lang="en-US" dirty="0">
                <a:solidFill>
                  <a:srgbClr val="FF0000"/>
                </a:solidFill>
                <a:latin typeface="Courier New" pitchFamily="49" charset="0"/>
                <a:cs typeface="Courier New" pitchFamily="49" charset="0"/>
              </a:rPr>
              <a:t>0</a:t>
            </a:r>
            <a:r>
              <a:rPr lang="en-US" dirty="0">
                <a:latin typeface="Courier New" pitchFamily="49" charset="0"/>
                <a:cs typeface="Courier New" pitchFamily="49" charset="0"/>
              </a:rPr>
              <a:t>100111</a:t>
            </a:r>
          </a:p>
          <a:p>
            <a:pPr>
              <a:buNone/>
            </a:pPr>
            <a:r>
              <a:rPr lang="en-US" dirty="0">
                <a:latin typeface="Courier New" pitchFamily="49" charset="0"/>
                <a:cs typeface="Courier New" pitchFamily="49" charset="0"/>
              </a:rPr>
              <a:t> + 1101</a:t>
            </a:r>
          </a:p>
          <a:p>
            <a:pPr>
              <a:buNone/>
            </a:pPr>
            <a:r>
              <a:rPr lang="en-US" dirty="0">
                <a:latin typeface="Courier New" pitchFamily="49" charset="0"/>
                <a:cs typeface="Courier New" pitchFamily="49" charset="0"/>
              </a:rPr>
              <a:t>  </a:t>
            </a:r>
            <a:r>
              <a:rPr lang="en-US" dirty="0">
                <a:solidFill>
                  <a:srgbClr val="FF0000"/>
                </a:solidFill>
                <a:latin typeface="Courier New" pitchFamily="49" charset="0"/>
                <a:cs typeface="Courier New" pitchFamily="49" charset="0"/>
              </a:rPr>
              <a:t>1</a:t>
            </a:r>
            <a:r>
              <a:rPr lang="en-US" dirty="0">
                <a:latin typeface="Courier New" pitchFamily="49" charset="0"/>
                <a:cs typeface="Courier New" pitchFamily="49" charset="0"/>
              </a:rPr>
              <a:t>0001111	</a:t>
            </a:r>
            <a:r>
              <a:rPr lang="en-US" dirty="0">
                <a:latin typeface="+mn-lt"/>
                <a:cs typeface="Courier New" pitchFamily="49" charset="0"/>
              </a:rPr>
              <a:t>(143)   </a:t>
            </a:r>
          </a:p>
        </p:txBody>
      </p:sp>
      <p:sp>
        <p:nvSpPr>
          <p:cNvPr id="8" name="TextBox 7"/>
          <p:cNvSpPr txBox="1"/>
          <p:nvPr/>
        </p:nvSpPr>
        <p:spPr>
          <a:xfrm>
            <a:off x="670292" y="1612992"/>
            <a:ext cx="1965603" cy="3908762"/>
          </a:xfrm>
          <a:prstGeom prst="rect">
            <a:avLst/>
          </a:prstGeom>
          <a:noFill/>
        </p:spPr>
        <p:txBody>
          <a:bodyPr wrap="none" rtlCol="0">
            <a:spAutoFit/>
          </a:bodyPr>
          <a:lstStyle/>
          <a:p>
            <a:pPr>
              <a:buNone/>
            </a:pPr>
            <a:r>
              <a:rPr lang="en-US" dirty="0">
                <a:cs typeface="Courier New" pitchFamily="49" charset="0"/>
              </a:rPr>
              <a:t>b Multiplicand</a:t>
            </a:r>
          </a:p>
          <a:p>
            <a:pPr>
              <a:buNone/>
            </a:pPr>
            <a:r>
              <a:rPr lang="en-US" dirty="0"/>
              <a:t>a </a:t>
            </a:r>
            <a:r>
              <a:rPr lang="en-US" dirty="0" err="1"/>
              <a:t>Muliplier</a:t>
            </a:r>
            <a:r>
              <a:rPr lang="en-US" dirty="0"/>
              <a:t>   *</a:t>
            </a:r>
          </a:p>
          <a:p>
            <a:pPr>
              <a:buNone/>
            </a:pPr>
            <a:endParaRPr lang="en-US" dirty="0"/>
          </a:p>
          <a:p>
            <a:pPr>
              <a:buNone/>
            </a:pPr>
            <a:r>
              <a:rPr lang="en-US" dirty="0" err="1"/>
              <a:t>tp</a:t>
            </a:r>
            <a:endParaRPr lang="en-US" dirty="0"/>
          </a:p>
          <a:p>
            <a:pPr>
              <a:buNone/>
            </a:pPr>
            <a:r>
              <a:rPr lang="en-US" dirty="0"/>
              <a:t>m0</a:t>
            </a:r>
          </a:p>
          <a:p>
            <a:pPr>
              <a:buNone/>
            </a:pPr>
            <a:r>
              <a:rPr lang="en-US" dirty="0" err="1"/>
              <a:t>tp</a:t>
            </a:r>
            <a:endParaRPr lang="en-US" dirty="0"/>
          </a:p>
          <a:p>
            <a:pPr>
              <a:buNone/>
            </a:pPr>
            <a:r>
              <a:rPr lang="en-US" dirty="0"/>
              <a:t>m1</a:t>
            </a:r>
          </a:p>
          <a:p>
            <a:pPr>
              <a:buNone/>
            </a:pPr>
            <a:r>
              <a:rPr lang="en-US" dirty="0" err="1"/>
              <a:t>tp</a:t>
            </a:r>
            <a:endParaRPr lang="en-US" dirty="0"/>
          </a:p>
          <a:p>
            <a:pPr>
              <a:buNone/>
            </a:pPr>
            <a:r>
              <a:rPr lang="en-US" dirty="0"/>
              <a:t>m2</a:t>
            </a:r>
          </a:p>
          <a:p>
            <a:pPr>
              <a:buNone/>
            </a:pPr>
            <a:r>
              <a:rPr lang="en-US" dirty="0" err="1"/>
              <a:t>tp</a:t>
            </a:r>
            <a:endParaRPr lang="en-US" dirty="0"/>
          </a:p>
          <a:p>
            <a:pPr>
              <a:buNone/>
            </a:pPr>
            <a:r>
              <a:rPr lang="en-US" dirty="0"/>
              <a:t>m3</a:t>
            </a:r>
          </a:p>
          <a:p>
            <a:pPr>
              <a:buNone/>
            </a:pPr>
            <a:r>
              <a:rPr lang="en-US" dirty="0" err="1"/>
              <a:t>tp</a:t>
            </a:r>
            <a:endParaRPr lang="en-US" dirty="0"/>
          </a:p>
        </p:txBody>
      </p:sp>
      <p:cxnSp>
        <p:nvCxnSpPr>
          <p:cNvPr id="10" name="Straight Connector 9"/>
          <p:cNvCxnSpPr/>
          <p:nvPr/>
        </p:nvCxnSpPr>
        <p:spPr bwMode="auto">
          <a:xfrm flipH="1">
            <a:off x="1653092" y="5486044"/>
            <a:ext cx="2825085" cy="0"/>
          </a:xfrm>
          <a:prstGeom prst="line">
            <a:avLst/>
          </a:prstGeom>
          <a:noFill/>
          <a:ln w="9525" cap="flat" cmpd="sng" algn="ctr">
            <a:solidFill>
              <a:srgbClr val="FF0000"/>
            </a:solidFill>
            <a:prstDash val="solid"/>
            <a:round/>
            <a:headEnd type="none" w="med" len="med"/>
            <a:tailEnd type="none" w="med" len="med"/>
          </a:ln>
          <a:effectLst/>
        </p:spPr>
      </p:cxnSp>
      <p:cxnSp>
        <p:nvCxnSpPr>
          <p:cNvPr id="12" name="Straight Connector 11"/>
          <p:cNvCxnSpPr/>
          <p:nvPr/>
        </p:nvCxnSpPr>
        <p:spPr bwMode="auto">
          <a:xfrm flipH="1">
            <a:off x="1653092" y="4078441"/>
            <a:ext cx="2825085" cy="0"/>
          </a:xfrm>
          <a:prstGeom prst="line">
            <a:avLst/>
          </a:prstGeom>
          <a:noFill/>
          <a:ln w="9525" cap="flat" cmpd="sng" algn="ctr">
            <a:solidFill>
              <a:srgbClr val="FF0000"/>
            </a:solidFill>
            <a:prstDash val="solid"/>
            <a:round/>
            <a:headEnd type="none" w="med" len="med"/>
            <a:tailEnd type="none" w="med" len="med"/>
          </a:ln>
          <a:effectLst/>
        </p:spPr>
      </p:cxnSp>
      <p:sp>
        <p:nvSpPr>
          <p:cNvPr id="74" name="TextBox 73"/>
          <p:cNvSpPr txBox="1"/>
          <p:nvPr/>
        </p:nvSpPr>
        <p:spPr>
          <a:xfrm>
            <a:off x="5222380" y="3001756"/>
            <a:ext cx="3570208" cy="369332"/>
          </a:xfrm>
          <a:prstGeom prst="rect">
            <a:avLst/>
          </a:prstGeom>
          <a:noFill/>
          <a:ln>
            <a:solidFill>
              <a:srgbClr val="FF0000"/>
            </a:solidFill>
          </a:ln>
        </p:spPr>
        <p:txBody>
          <a:bodyPr wrap="none" rtlCol="0">
            <a:spAutoFit/>
          </a:bodyPr>
          <a:lstStyle/>
          <a:p>
            <a:pPr>
              <a:buNone/>
            </a:pPr>
            <a:r>
              <a:rPr lang="en-US" dirty="0">
                <a:latin typeface="Courier New" pitchFamily="49" charset="0"/>
                <a:cs typeface="Courier New" pitchFamily="49" charset="0"/>
              </a:rPr>
              <a:t>m</a:t>
            </a:r>
            <a:r>
              <a:rPr lang="en-US" i="1" dirty="0">
                <a:latin typeface="Courier New" pitchFamily="49" charset="0"/>
                <a:cs typeface="Courier New" pitchFamily="49" charset="0"/>
              </a:rPr>
              <a:t>i</a:t>
            </a:r>
            <a:r>
              <a:rPr lang="en-US" dirty="0">
                <a:latin typeface="Courier New" pitchFamily="49" charset="0"/>
                <a:cs typeface="Courier New" pitchFamily="49" charset="0"/>
              </a:rPr>
              <a:t> = (a[</a:t>
            </a:r>
            <a:r>
              <a:rPr lang="en-US" dirty="0" err="1">
                <a:latin typeface="Courier New" pitchFamily="49" charset="0"/>
                <a:cs typeface="Courier New" pitchFamily="49" charset="0"/>
              </a:rPr>
              <a:t>i</a:t>
            </a:r>
            <a:r>
              <a:rPr lang="en-US" dirty="0">
                <a:latin typeface="Courier New" pitchFamily="49" charset="0"/>
                <a:cs typeface="Courier New" pitchFamily="49" charset="0"/>
              </a:rPr>
              <a:t>]==0)? 0 : b;</a:t>
            </a:r>
            <a:endParaRPr lang="en-US" dirty="0"/>
          </a:p>
        </p:txBody>
      </p:sp>
      <p:cxnSp>
        <p:nvCxnSpPr>
          <p:cNvPr id="78" name="Straight Connector 77"/>
          <p:cNvCxnSpPr/>
          <p:nvPr/>
        </p:nvCxnSpPr>
        <p:spPr bwMode="auto">
          <a:xfrm flipH="1">
            <a:off x="1653092" y="3371088"/>
            <a:ext cx="2825085" cy="0"/>
          </a:xfrm>
          <a:prstGeom prst="line">
            <a:avLst/>
          </a:prstGeom>
          <a:noFill/>
          <a:ln w="9525" cap="flat" cmpd="sng" algn="ctr">
            <a:solidFill>
              <a:srgbClr val="FF0000"/>
            </a:solidFill>
            <a:prstDash val="solid"/>
            <a:round/>
            <a:headEnd type="none" w="med" len="med"/>
            <a:tailEnd type="none" w="med" len="med"/>
          </a:ln>
          <a:effectLst/>
        </p:spPr>
      </p:cxnSp>
      <p:cxnSp>
        <p:nvCxnSpPr>
          <p:cNvPr id="91" name="Straight Connector 90"/>
          <p:cNvCxnSpPr/>
          <p:nvPr/>
        </p:nvCxnSpPr>
        <p:spPr bwMode="auto">
          <a:xfrm flipH="1">
            <a:off x="1653092" y="4776351"/>
            <a:ext cx="2825085" cy="0"/>
          </a:xfrm>
          <a:prstGeom prst="line">
            <a:avLst/>
          </a:prstGeom>
          <a:noFill/>
          <a:ln w="9525" cap="flat" cmpd="sng" algn="ctr">
            <a:solidFill>
              <a:srgbClr val="FF0000"/>
            </a:solidFill>
            <a:prstDash val="solid"/>
            <a:round/>
            <a:headEnd type="none" w="med" len="med"/>
            <a:tailEnd type="none" w="med" len="med"/>
          </a:ln>
          <a:effectLst/>
        </p:spPr>
      </p:cxnSp>
      <p:sp>
        <p:nvSpPr>
          <p:cNvPr id="3" name="TextBox 2"/>
          <p:cNvSpPr txBox="1"/>
          <p:nvPr/>
        </p:nvSpPr>
        <p:spPr>
          <a:xfrm>
            <a:off x="5029200" y="1783723"/>
            <a:ext cx="3754192" cy="1200329"/>
          </a:xfrm>
          <a:prstGeom prst="rect">
            <a:avLst/>
          </a:prstGeom>
          <a:noFill/>
        </p:spPr>
        <p:txBody>
          <a:bodyPr wrap="square" rtlCol="0">
            <a:spAutoFit/>
          </a:bodyPr>
          <a:lstStyle/>
          <a:p>
            <a:pPr>
              <a:buNone/>
            </a:pPr>
            <a:r>
              <a:rPr lang="en-US" dirty="0"/>
              <a:t>At each step we add either 1101 or 0 to the result depending upon a bit in the multiplier</a:t>
            </a:r>
          </a:p>
        </p:txBody>
      </p:sp>
      <p:sp>
        <p:nvSpPr>
          <p:cNvPr id="76" name="TextBox 75"/>
          <p:cNvSpPr txBox="1"/>
          <p:nvPr/>
        </p:nvSpPr>
        <p:spPr>
          <a:xfrm>
            <a:off x="5029200" y="3449024"/>
            <a:ext cx="3754192" cy="646331"/>
          </a:xfrm>
          <a:prstGeom prst="rect">
            <a:avLst/>
          </a:prstGeom>
          <a:noFill/>
        </p:spPr>
        <p:txBody>
          <a:bodyPr wrap="square" rtlCol="0">
            <a:spAutoFit/>
          </a:bodyPr>
          <a:lstStyle/>
          <a:p>
            <a:pPr>
              <a:buNone/>
            </a:pPr>
            <a:r>
              <a:rPr lang="en-US" dirty="0"/>
              <a:t>We also shift the result by one position at every step</a:t>
            </a:r>
          </a:p>
        </p:txBody>
      </p:sp>
      <p:sp>
        <p:nvSpPr>
          <p:cNvPr id="77" name="TextBox 76"/>
          <p:cNvSpPr txBox="1"/>
          <p:nvPr/>
        </p:nvSpPr>
        <p:spPr>
          <a:xfrm>
            <a:off x="5038396" y="4296337"/>
            <a:ext cx="3754192" cy="923330"/>
          </a:xfrm>
          <a:prstGeom prst="rect">
            <a:avLst/>
          </a:prstGeom>
          <a:noFill/>
        </p:spPr>
        <p:txBody>
          <a:bodyPr wrap="square" rtlCol="0">
            <a:spAutoFit/>
          </a:bodyPr>
          <a:lstStyle/>
          <a:p>
            <a:pPr>
              <a:buNone/>
            </a:pPr>
            <a:r>
              <a:rPr lang="en-US" dirty="0"/>
              <a:t>Notice, the first addition is unnecessary because it simply yields m0</a:t>
            </a:r>
          </a:p>
        </p:txBody>
      </p:sp>
      <p:sp>
        <p:nvSpPr>
          <p:cNvPr id="5" name="Date Placeholder 4">
            <a:extLst>
              <a:ext uri="{FF2B5EF4-FFF2-40B4-BE49-F238E27FC236}">
                <a16:creationId xmlns:a16="http://schemas.microsoft.com/office/drawing/2014/main" id="{D570AC8F-AC1F-FDD8-3CAD-E6F12F302E64}"/>
              </a:ext>
            </a:extLst>
          </p:cNvPr>
          <p:cNvSpPr>
            <a:spLocks noGrp="1"/>
          </p:cNvSpPr>
          <p:nvPr>
            <p:ph type="dt" sz="half" idx="2"/>
          </p:nvPr>
        </p:nvSpPr>
        <p:spPr/>
        <p:txBody>
          <a:bodyPr/>
          <a:lstStyle/>
          <a:p>
            <a:pPr>
              <a:buFont typeface="Wingdings" pitchFamily="-96" charset="2"/>
              <a:buNone/>
              <a:defRPr/>
            </a:pPr>
            <a:r>
              <a:rPr lang="en-US"/>
              <a:t>February 6, 2024</a:t>
            </a:r>
            <a:endParaRPr lang="en-US" dirty="0"/>
          </a:p>
        </p:txBody>
      </p:sp>
      <p:sp>
        <p:nvSpPr>
          <p:cNvPr id="6" name="Footer Placeholder 5">
            <a:extLst>
              <a:ext uri="{FF2B5EF4-FFF2-40B4-BE49-F238E27FC236}">
                <a16:creationId xmlns:a16="http://schemas.microsoft.com/office/drawing/2014/main" id="{0D735B6A-885C-8910-C109-34093D88C656}"/>
              </a:ext>
            </a:extLst>
          </p:cNvPr>
          <p:cNvSpPr>
            <a:spLocks noGrp="1"/>
          </p:cNvSpPr>
          <p:nvPr>
            <p:ph type="ftr" sz="quarter" idx="3"/>
          </p:nvPr>
        </p:nvSpPr>
        <p:spPr/>
        <p:txBody>
          <a:bodyPr/>
          <a:lstStyle/>
          <a:p>
            <a:pPr>
              <a:buFont typeface="Wingdings" pitchFamily="-96" charset="2"/>
              <a:buNone/>
              <a:defRPr/>
            </a:pPr>
            <a:r>
              <a:rPr lang="en-US"/>
              <a:t>6.1920</a:t>
            </a:r>
            <a:endParaRPr lang="en-US" dirty="0"/>
          </a:p>
        </p:txBody>
      </p:sp>
      <p:sp>
        <p:nvSpPr>
          <p:cNvPr id="13" name="Slide Number Placeholder 12">
            <a:extLst>
              <a:ext uri="{FF2B5EF4-FFF2-40B4-BE49-F238E27FC236}">
                <a16:creationId xmlns:a16="http://schemas.microsoft.com/office/drawing/2014/main" id="{5546A3EB-0C29-142A-3E12-5A5B68C307FE}"/>
              </a:ext>
            </a:extLst>
          </p:cNvPr>
          <p:cNvSpPr>
            <a:spLocks noGrp="1"/>
          </p:cNvSpPr>
          <p:nvPr>
            <p:ph type="sldNum" sz="quarter" idx="4"/>
          </p:nvPr>
        </p:nvSpPr>
        <p:spPr/>
        <p:txBody>
          <a:bodyPr/>
          <a:lstStyle/>
          <a:p>
            <a:pPr>
              <a:defRPr/>
            </a:pPr>
            <a:r>
              <a:rPr lang="en-US"/>
              <a:t>L01-</a:t>
            </a:r>
            <a:fld id="{22704540-D8BF-43FA-8BB3-56C1EB556762}" type="slidenum">
              <a:rPr lang="en-US" smtClean="0"/>
              <a:pPr>
                <a:defRPr/>
              </a:pPr>
              <a:t>29</a:t>
            </a:fld>
            <a:endParaRPr lang="en-US" dirty="0"/>
          </a:p>
        </p:txBody>
      </p:sp>
    </p:spTree>
    <p:extLst>
      <p:ext uri="{BB962C8B-B14F-4D97-AF65-F5344CB8AC3E}">
        <p14:creationId xmlns:p14="http://schemas.microsoft.com/office/powerpoint/2010/main" val="317390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7">
                                            <p:txEl>
                                              <p:pRg st="6" end="6"/>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8">
                                            <p:txEl>
                                              <p:pRg st="6" end="6"/>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7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7">
                                            <p:txEl>
                                              <p:pRg st="7" end="7"/>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7">
                                            <p:txEl>
                                              <p:pRg st="8" end="8"/>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8">
                                            <p:txEl>
                                              <p:pRg st="8" end="8"/>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91"/>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7">
                                            <p:txEl>
                                              <p:pRg st="9" end="9"/>
                                            </p:txEl>
                                          </p:spTgt>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8">
                                            <p:txEl>
                                              <p:pRg st="9" end="9"/>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7">
                                            <p:txEl>
                                              <p:pRg st="10" end="10"/>
                                            </p:txEl>
                                          </p:spTgt>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8">
                                            <p:txEl>
                                              <p:pRg st="10" end="10"/>
                                            </p:txEl>
                                          </p:spTgt>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0"/>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7">
                                            <p:txEl>
                                              <p:pRg st="11" end="11"/>
                                            </p:txEl>
                                          </p:spTgt>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8">
                                            <p:txEl>
                                              <p:pRg st="11" end="11"/>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animBg="1"/>
      <p:bldP spid="76" grpId="0"/>
      <p:bldP spid="7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2" name="Rectangle 2"/>
          <p:cNvSpPr>
            <a:spLocks noGrp="1" noChangeArrowheads="1"/>
          </p:cNvSpPr>
          <p:nvPr>
            <p:ph type="title"/>
          </p:nvPr>
        </p:nvSpPr>
        <p:spPr>
          <a:xfrm>
            <a:off x="725714" y="114743"/>
            <a:ext cx="7772400" cy="1143000"/>
          </a:xfrm>
          <a:noFill/>
        </p:spPr>
        <p:txBody>
          <a:bodyPr/>
          <a:lstStyle/>
          <a:p>
            <a:pPr eaLnBrk="1" hangingPunct="1"/>
            <a:r>
              <a:rPr lang="en-US" dirty="0"/>
              <a:t>Computing Devices Then…</a:t>
            </a:r>
            <a:br>
              <a:rPr lang="en-US" dirty="0"/>
            </a:br>
            <a:r>
              <a:rPr lang="en-US" sz="2400" dirty="0"/>
              <a:t>EDSAC, University of Cambridge, UK, 1949</a:t>
            </a:r>
            <a:endParaRPr lang="en-US" dirty="0"/>
          </a:p>
        </p:txBody>
      </p:sp>
      <p:sp>
        <p:nvSpPr>
          <p:cNvPr id="2" name="Content Placeholder 1">
            <a:extLst>
              <a:ext uri="{FF2B5EF4-FFF2-40B4-BE49-F238E27FC236}">
                <a16:creationId xmlns:a16="http://schemas.microsoft.com/office/drawing/2014/main" id="{3390D23E-9D34-FF3F-2775-C0656577EF3E}"/>
              </a:ext>
            </a:extLst>
          </p:cNvPr>
          <p:cNvSpPr>
            <a:spLocks noGrp="1"/>
          </p:cNvSpPr>
          <p:nvPr>
            <p:ph idx="1"/>
          </p:nvPr>
        </p:nvSpPr>
        <p:spPr/>
        <p:txBody>
          <a:bodyPr/>
          <a:lstStyle/>
          <a:p>
            <a:endParaRPr lang="en-US"/>
          </a:p>
        </p:txBody>
      </p:sp>
      <p:pic>
        <p:nvPicPr>
          <p:cNvPr id="7174" name="Picture 4"/>
          <p:cNvPicPr>
            <a:picLocks noChangeAspect="1" noChangeArrowheads="1"/>
          </p:cNvPicPr>
          <p:nvPr/>
        </p:nvPicPr>
        <p:blipFill>
          <a:blip r:embed="rId3" cstate="print"/>
          <a:srcRect/>
          <a:stretch>
            <a:fillRect/>
          </a:stretch>
        </p:blipFill>
        <p:spPr bwMode="auto">
          <a:xfrm>
            <a:off x="871764" y="1275271"/>
            <a:ext cx="7480300" cy="5319713"/>
          </a:xfrm>
          <a:prstGeom prst="rect">
            <a:avLst/>
          </a:prstGeom>
          <a:noFill/>
          <a:ln w="9525">
            <a:noFill/>
            <a:miter lim="800000"/>
            <a:headEnd/>
            <a:tailEnd/>
          </a:ln>
        </p:spPr>
      </p:pic>
      <p:sp>
        <p:nvSpPr>
          <p:cNvPr id="7175" name="Text Box 5"/>
          <p:cNvSpPr txBox="1">
            <a:spLocks noChangeArrowheads="1"/>
          </p:cNvSpPr>
          <p:nvPr/>
        </p:nvSpPr>
        <p:spPr bwMode="auto">
          <a:xfrm>
            <a:off x="1087438" y="1149350"/>
            <a:ext cx="180975" cy="393700"/>
          </a:xfrm>
          <a:prstGeom prst="rect">
            <a:avLst/>
          </a:prstGeom>
          <a:noFill/>
          <a:ln w="12700">
            <a:noFill/>
            <a:miter lim="800000"/>
            <a:headEnd/>
            <a:tailEnd/>
          </a:ln>
        </p:spPr>
        <p:txBody>
          <a:bodyPr wrap="none" lIns="91165" tIns="45583" rIns="91165" bIns="45583" anchor="ctr">
            <a:spAutoFit/>
          </a:bodyPr>
          <a:lstStyle/>
          <a:p>
            <a:pPr algn="ctr" defTabSz="820738" eaLnBrk="0" hangingPunct="0">
              <a:lnSpc>
                <a:spcPct val="90000"/>
              </a:lnSpc>
              <a:spcBef>
                <a:spcPct val="50000"/>
              </a:spcBef>
              <a:buClr>
                <a:schemeClr val="tx1"/>
              </a:buClr>
              <a:buFont typeface="Wingdings" pitchFamily="2" charset="2"/>
              <a:buNone/>
            </a:pPr>
            <a:endParaRPr lang="en-US" sz="2200">
              <a:latin typeface="Arial" charset="0"/>
            </a:endParaRPr>
          </a:p>
        </p:txBody>
      </p:sp>
      <p:sp>
        <p:nvSpPr>
          <p:cNvPr id="6" name="Date Placeholder 5">
            <a:extLst>
              <a:ext uri="{FF2B5EF4-FFF2-40B4-BE49-F238E27FC236}">
                <a16:creationId xmlns:a16="http://schemas.microsoft.com/office/drawing/2014/main" id="{47055AEE-C8B6-252C-418C-0123E0ABCF68}"/>
              </a:ext>
            </a:extLst>
          </p:cNvPr>
          <p:cNvSpPr>
            <a:spLocks noGrp="1"/>
          </p:cNvSpPr>
          <p:nvPr>
            <p:ph type="dt" sz="half" idx="2"/>
          </p:nvPr>
        </p:nvSpPr>
        <p:spPr/>
        <p:txBody>
          <a:bodyPr/>
          <a:lstStyle/>
          <a:p>
            <a:pPr>
              <a:buFont typeface="Wingdings" pitchFamily="-96" charset="2"/>
              <a:buNone/>
              <a:defRPr/>
            </a:pPr>
            <a:r>
              <a:rPr lang="en-US"/>
              <a:t>February 6, 2024</a:t>
            </a:r>
            <a:endParaRPr lang="en-US" dirty="0"/>
          </a:p>
        </p:txBody>
      </p:sp>
      <p:sp>
        <p:nvSpPr>
          <p:cNvPr id="7" name="Footer Placeholder 6">
            <a:extLst>
              <a:ext uri="{FF2B5EF4-FFF2-40B4-BE49-F238E27FC236}">
                <a16:creationId xmlns:a16="http://schemas.microsoft.com/office/drawing/2014/main" id="{A4A5B3C6-F9B7-9AE9-1443-49605522BBFC}"/>
              </a:ext>
            </a:extLst>
          </p:cNvPr>
          <p:cNvSpPr>
            <a:spLocks noGrp="1"/>
          </p:cNvSpPr>
          <p:nvPr>
            <p:ph type="ftr" sz="quarter" idx="3"/>
          </p:nvPr>
        </p:nvSpPr>
        <p:spPr/>
        <p:txBody>
          <a:bodyPr/>
          <a:lstStyle/>
          <a:p>
            <a:pPr>
              <a:buFont typeface="Wingdings" pitchFamily="-96" charset="2"/>
              <a:buNone/>
              <a:defRPr/>
            </a:pPr>
            <a:r>
              <a:rPr lang="en-US"/>
              <a:t>6.1920</a:t>
            </a:r>
            <a:endParaRPr lang="en-US" dirty="0"/>
          </a:p>
        </p:txBody>
      </p:sp>
      <p:sp>
        <p:nvSpPr>
          <p:cNvPr id="8" name="Slide Number Placeholder 7">
            <a:extLst>
              <a:ext uri="{FF2B5EF4-FFF2-40B4-BE49-F238E27FC236}">
                <a16:creationId xmlns:a16="http://schemas.microsoft.com/office/drawing/2014/main" id="{6D151CCB-9779-2B0B-5601-B0F21857EC5E}"/>
              </a:ext>
            </a:extLst>
          </p:cNvPr>
          <p:cNvSpPr>
            <a:spLocks noGrp="1"/>
          </p:cNvSpPr>
          <p:nvPr>
            <p:ph type="sldNum" sz="quarter" idx="4"/>
          </p:nvPr>
        </p:nvSpPr>
        <p:spPr/>
        <p:txBody>
          <a:bodyPr/>
          <a:lstStyle/>
          <a:p>
            <a:pPr>
              <a:defRPr/>
            </a:pPr>
            <a:r>
              <a:rPr lang="en-US"/>
              <a:t>L01-</a:t>
            </a:r>
            <a:fld id="{22704540-D8BF-43FA-8BB3-56C1EB556762}" type="slidenum">
              <a:rPr lang="en-US" smtClean="0"/>
              <a:pPr>
                <a:defRPr/>
              </a:pPr>
              <a:t>3</a:t>
            </a:fld>
            <a:endParaRPr lang="en-US" dirty="0"/>
          </a:p>
        </p:txBody>
      </p:sp>
    </p:spTree>
    <p:extLst>
      <p:ext uri="{BB962C8B-B14F-4D97-AF65-F5344CB8AC3E}">
        <p14:creationId xmlns:p14="http://schemas.microsoft.com/office/powerpoint/2010/main" val="347070776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6238" y="283946"/>
            <a:ext cx="7772400" cy="1143000"/>
          </a:xfrm>
        </p:spPr>
        <p:txBody>
          <a:bodyPr/>
          <a:lstStyle/>
          <a:p>
            <a:r>
              <a:rPr lang="en-US" dirty="0"/>
              <a:t>Multiplication by repeated addition </a:t>
            </a:r>
            <a:r>
              <a:rPr lang="en-US" dirty="0" err="1"/>
              <a:t>ckt</a:t>
            </a:r>
            <a:endParaRPr lang="en-US" dirty="0"/>
          </a:p>
        </p:txBody>
      </p:sp>
      <p:sp>
        <p:nvSpPr>
          <p:cNvPr id="7" name="TextBox 6"/>
          <p:cNvSpPr txBox="1"/>
          <p:nvPr/>
        </p:nvSpPr>
        <p:spPr>
          <a:xfrm>
            <a:off x="1705943" y="1651379"/>
            <a:ext cx="3025187" cy="3908762"/>
          </a:xfrm>
          <a:prstGeom prst="rect">
            <a:avLst/>
          </a:prstGeom>
          <a:noFill/>
        </p:spPr>
        <p:txBody>
          <a:bodyPr wrap="none" rtlCol="0">
            <a:spAutoFit/>
          </a:bodyPr>
          <a:lstStyle/>
          <a:p>
            <a:pPr>
              <a:buNone/>
            </a:pPr>
            <a:r>
              <a:rPr lang="en-US" dirty="0">
                <a:latin typeface="Courier New" pitchFamily="49" charset="0"/>
                <a:cs typeface="Courier New" pitchFamily="49" charset="0"/>
              </a:rPr>
              <a:t>	1101	</a:t>
            </a:r>
            <a:r>
              <a:rPr lang="en-US" dirty="0">
                <a:latin typeface="+mn-lt"/>
                <a:cs typeface="Courier New" pitchFamily="49" charset="0"/>
              </a:rPr>
              <a:t>(13)</a:t>
            </a:r>
          </a:p>
          <a:p>
            <a:pPr>
              <a:buNone/>
            </a:pPr>
            <a:r>
              <a:rPr lang="en-US" dirty="0">
                <a:latin typeface="Courier New" pitchFamily="49" charset="0"/>
                <a:cs typeface="Courier New" pitchFamily="49" charset="0"/>
              </a:rPr>
              <a:t>	1011	</a:t>
            </a:r>
            <a:r>
              <a:rPr lang="en-US" dirty="0">
                <a:latin typeface="+mn-lt"/>
                <a:cs typeface="Courier New" pitchFamily="49" charset="0"/>
              </a:rPr>
              <a:t>(11)</a:t>
            </a:r>
          </a:p>
          <a:p>
            <a:pPr>
              <a:buNone/>
            </a:pPr>
            <a:endParaRPr lang="en-US" dirty="0">
              <a:latin typeface="Courier New" pitchFamily="49" charset="0"/>
              <a:cs typeface="Courier New" pitchFamily="49" charset="0"/>
            </a:endParaRPr>
          </a:p>
          <a:p>
            <a:pPr>
              <a:buNone/>
            </a:pPr>
            <a:r>
              <a:rPr lang="en-US" dirty="0">
                <a:latin typeface="Courier New" pitchFamily="49" charset="0"/>
                <a:cs typeface="Courier New" pitchFamily="49" charset="0"/>
              </a:rPr>
              <a:t>      0000</a:t>
            </a:r>
          </a:p>
          <a:p>
            <a:pPr>
              <a:buNone/>
            </a:pPr>
            <a:r>
              <a:rPr lang="en-US" dirty="0">
                <a:latin typeface="Courier New" pitchFamily="49" charset="0"/>
                <a:cs typeface="Courier New" pitchFamily="49" charset="0"/>
              </a:rPr>
              <a:t> +   </a:t>
            </a:r>
            <a:r>
              <a:rPr lang="en-US" dirty="0">
                <a:solidFill>
                  <a:srgbClr val="FF0000"/>
                </a:solidFill>
                <a:latin typeface="Courier New" pitchFamily="49" charset="0"/>
                <a:cs typeface="Courier New" pitchFamily="49" charset="0"/>
              </a:rPr>
              <a:t> </a:t>
            </a:r>
            <a:r>
              <a:rPr lang="en-US" dirty="0">
                <a:latin typeface="Courier New" pitchFamily="49" charset="0"/>
                <a:cs typeface="Courier New" pitchFamily="49" charset="0"/>
              </a:rPr>
              <a:t>1101</a:t>
            </a:r>
          </a:p>
          <a:p>
            <a:pPr>
              <a:buNone/>
            </a:pPr>
            <a:r>
              <a:rPr lang="en-US" dirty="0">
                <a:latin typeface="Courier New" pitchFamily="49" charset="0"/>
                <a:cs typeface="Courier New" pitchFamily="49" charset="0"/>
              </a:rPr>
              <a:t>     </a:t>
            </a:r>
            <a:r>
              <a:rPr lang="en-US" dirty="0">
                <a:solidFill>
                  <a:srgbClr val="FF0000"/>
                </a:solidFill>
                <a:latin typeface="Courier New" pitchFamily="49" charset="0"/>
                <a:cs typeface="Courier New" pitchFamily="49" charset="0"/>
              </a:rPr>
              <a:t>0</a:t>
            </a:r>
            <a:r>
              <a:rPr lang="en-US" dirty="0">
                <a:latin typeface="Courier New" pitchFamily="49" charset="0"/>
                <a:cs typeface="Courier New" pitchFamily="49" charset="0"/>
              </a:rPr>
              <a:t>1101</a:t>
            </a:r>
          </a:p>
          <a:p>
            <a:pPr>
              <a:buNone/>
            </a:pPr>
            <a:r>
              <a:rPr lang="en-US" dirty="0">
                <a:latin typeface="Courier New" pitchFamily="49" charset="0"/>
                <a:cs typeface="Courier New" pitchFamily="49" charset="0"/>
              </a:rPr>
              <a:t> +   1101</a:t>
            </a:r>
          </a:p>
          <a:p>
            <a:pPr>
              <a:buNone/>
            </a:pPr>
            <a:r>
              <a:rPr lang="en-US" dirty="0">
                <a:latin typeface="Courier New" pitchFamily="49" charset="0"/>
                <a:cs typeface="Courier New" pitchFamily="49" charset="0"/>
              </a:rPr>
              <a:t>    </a:t>
            </a:r>
            <a:r>
              <a:rPr lang="en-US" dirty="0">
                <a:solidFill>
                  <a:srgbClr val="FF0000"/>
                </a:solidFill>
                <a:latin typeface="Courier New" pitchFamily="49" charset="0"/>
                <a:cs typeface="Courier New" pitchFamily="49" charset="0"/>
              </a:rPr>
              <a:t>1</a:t>
            </a:r>
            <a:r>
              <a:rPr lang="en-US" dirty="0">
                <a:latin typeface="Courier New" pitchFamily="49" charset="0"/>
                <a:cs typeface="Courier New" pitchFamily="49" charset="0"/>
              </a:rPr>
              <a:t>00111</a:t>
            </a:r>
          </a:p>
          <a:p>
            <a:pPr>
              <a:buNone/>
            </a:pPr>
            <a:r>
              <a:rPr lang="en-US" dirty="0">
                <a:latin typeface="Courier New" pitchFamily="49" charset="0"/>
                <a:cs typeface="Courier New" pitchFamily="49" charset="0"/>
              </a:rPr>
              <a:t> +  0000</a:t>
            </a:r>
          </a:p>
          <a:p>
            <a:pPr>
              <a:buNone/>
            </a:pPr>
            <a:r>
              <a:rPr lang="en-US" dirty="0">
                <a:latin typeface="Courier New" pitchFamily="49" charset="0"/>
                <a:cs typeface="Courier New" pitchFamily="49" charset="0"/>
              </a:rPr>
              <a:t>   </a:t>
            </a:r>
            <a:r>
              <a:rPr lang="en-US" dirty="0">
                <a:solidFill>
                  <a:srgbClr val="FF0000"/>
                </a:solidFill>
                <a:latin typeface="Courier New" pitchFamily="49" charset="0"/>
                <a:cs typeface="Courier New" pitchFamily="49" charset="0"/>
              </a:rPr>
              <a:t>0</a:t>
            </a:r>
            <a:r>
              <a:rPr lang="en-US" dirty="0">
                <a:latin typeface="Courier New" pitchFamily="49" charset="0"/>
                <a:cs typeface="Courier New" pitchFamily="49" charset="0"/>
              </a:rPr>
              <a:t>100111</a:t>
            </a:r>
          </a:p>
          <a:p>
            <a:pPr>
              <a:buNone/>
            </a:pPr>
            <a:r>
              <a:rPr lang="en-US" dirty="0">
                <a:latin typeface="Courier New" pitchFamily="49" charset="0"/>
                <a:cs typeface="Courier New" pitchFamily="49" charset="0"/>
              </a:rPr>
              <a:t> + 1101</a:t>
            </a:r>
          </a:p>
          <a:p>
            <a:pPr>
              <a:buNone/>
            </a:pPr>
            <a:r>
              <a:rPr lang="en-US" dirty="0">
                <a:latin typeface="Courier New" pitchFamily="49" charset="0"/>
                <a:cs typeface="Courier New" pitchFamily="49" charset="0"/>
              </a:rPr>
              <a:t>  </a:t>
            </a:r>
            <a:r>
              <a:rPr lang="en-US" dirty="0">
                <a:solidFill>
                  <a:srgbClr val="FF0000"/>
                </a:solidFill>
                <a:latin typeface="Courier New" pitchFamily="49" charset="0"/>
                <a:cs typeface="Courier New" pitchFamily="49" charset="0"/>
              </a:rPr>
              <a:t>1</a:t>
            </a:r>
            <a:r>
              <a:rPr lang="en-US" dirty="0">
                <a:latin typeface="Courier New" pitchFamily="49" charset="0"/>
                <a:cs typeface="Courier New" pitchFamily="49" charset="0"/>
              </a:rPr>
              <a:t>0001111	</a:t>
            </a:r>
            <a:r>
              <a:rPr lang="en-US" dirty="0">
                <a:latin typeface="+mn-lt"/>
                <a:cs typeface="Courier New" pitchFamily="49" charset="0"/>
              </a:rPr>
              <a:t>(143)   </a:t>
            </a:r>
          </a:p>
        </p:txBody>
      </p:sp>
      <p:sp>
        <p:nvSpPr>
          <p:cNvPr id="8" name="TextBox 7"/>
          <p:cNvSpPr txBox="1"/>
          <p:nvPr/>
        </p:nvSpPr>
        <p:spPr>
          <a:xfrm>
            <a:off x="670292" y="1612992"/>
            <a:ext cx="1965603" cy="3908762"/>
          </a:xfrm>
          <a:prstGeom prst="rect">
            <a:avLst/>
          </a:prstGeom>
          <a:noFill/>
        </p:spPr>
        <p:txBody>
          <a:bodyPr wrap="none" rtlCol="0">
            <a:spAutoFit/>
          </a:bodyPr>
          <a:lstStyle/>
          <a:p>
            <a:pPr>
              <a:buNone/>
            </a:pPr>
            <a:r>
              <a:rPr lang="en-US" dirty="0">
                <a:cs typeface="Courier New" pitchFamily="49" charset="0"/>
              </a:rPr>
              <a:t>b Multiplicand</a:t>
            </a:r>
          </a:p>
          <a:p>
            <a:pPr>
              <a:buNone/>
            </a:pPr>
            <a:r>
              <a:rPr lang="en-US" dirty="0"/>
              <a:t>a </a:t>
            </a:r>
            <a:r>
              <a:rPr lang="en-US" dirty="0" err="1"/>
              <a:t>Muliplier</a:t>
            </a:r>
            <a:r>
              <a:rPr lang="en-US" dirty="0"/>
              <a:t>   *</a:t>
            </a:r>
          </a:p>
          <a:p>
            <a:pPr>
              <a:buNone/>
            </a:pPr>
            <a:endParaRPr lang="en-US" dirty="0"/>
          </a:p>
          <a:p>
            <a:pPr>
              <a:buNone/>
            </a:pPr>
            <a:r>
              <a:rPr lang="en-US" dirty="0" err="1"/>
              <a:t>tp</a:t>
            </a:r>
            <a:endParaRPr lang="en-US" dirty="0"/>
          </a:p>
          <a:p>
            <a:pPr>
              <a:buNone/>
            </a:pPr>
            <a:r>
              <a:rPr lang="en-US" dirty="0"/>
              <a:t>m0</a:t>
            </a:r>
          </a:p>
          <a:p>
            <a:pPr>
              <a:buNone/>
            </a:pPr>
            <a:r>
              <a:rPr lang="en-US" dirty="0" err="1"/>
              <a:t>tp</a:t>
            </a:r>
            <a:endParaRPr lang="en-US" dirty="0"/>
          </a:p>
          <a:p>
            <a:pPr>
              <a:buNone/>
            </a:pPr>
            <a:r>
              <a:rPr lang="en-US" dirty="0"/>
              <a:t>m1</a:t>
            </a:r>
          </a:p>
          <a:p>
            <a:pPr>
              <a:buNone/>
            </a:pPr>
            <a:r>
              <a:rPr lang="en-US" dirty="0" err="1"/>
              <a:t>tp</a:t>
            </a:r>
            <a:endParaRPr lang="en-US" dirty="0"/>
          </a:p>
          <a:p>
            <a:pPr>
              <a:buNone/>
            </a:pPr>
            <a:r>
              <a:rPr lang="en-US" dirty="0"/>
              <a:t>m2</a:t>
            </a:r>
          </a:p>
          <a:p>
            <a:pPr>
              <a:buNone/>
            </a:pPr>
            <a:r>
              <a:rPr lang="en-US" dirty="0" err="1"/>
              <a:t>tp</a:t>
            </a:r>
            <a:endParaRPr lang="en-US" dirty="0"/>
          </a:p>
          <a:p>
            <a:pPr>
              <a:buNone/>
            </a:pPr>
            <a:r>
              <a:rPr lang="en-US" dirty="0"/>
              <a:t>m3</a:t>
            </a:r>
          </a:p>
          <a:p>
            <a:pPr>
              <a:buNone/>
            </a:pPr>
            <a:r>
              <a:rPr lang="en-US" dirty="0" err="1"/>
              <a:t>tp</a:t>
            </a:r>
            <a:endParaRPr lang="en-US" dirty="0"/>
          </a:p>
        </p:txBody>
      </p:sp>
      <p:cxnSp>
        <p:nvCxnSpPr>
          <p:cNvPr id="10" name="Straight Connector 9"/>
          <p:cNvCxnSpPr/>
          <p:nvPr/>
        </p:nvCxnSpPr>
        <p:spPr bwMode="auto">
          <a:xfrm flipH="1">
            <a:off x="1653092" y="5486044"/>
            <a:ext cx="2825085" cy="0"/>
          </a:xfrm>
          <a:prstGeom prst="line">
            <a:avLst/>
          </a:prstGeom>
          <a:noFill/>
          <a:ln w="9525" cap="flat" cmpd="sng" algn="ctr">
            <a:solidFill>
              <a:srgbClr val="FF0000"/>
            </a:solidFill>
            <a:prstDash val="solid"/>
            <a:round/>
            <a:headEnd type="none" w="med" len="med"/>
            <a:tailEnd type="none" w="med" len="med"/>
          </a:ln>
          <a:effectLst/>
        </p:spPr>
      </p:cxnSp>
      <p:cxnSp>
        <p:nvCxnSpPr>
          <p:cNvPr id="12" name="Straight Connector 11"/>
          <p:cNvCxnSpPr/>
          <p:nvPr/>
        </p:nvCxnSpPr>
        <p:spPr bwMode="auto">
          <a:xfrm flipH="1">
            <a:off x="1653092" y="4078441"/>
            <a:ext cx="2825085" cy="0"/>
          </a:xfrm>
          <a:prstGeom prst="line">
            <a:avLst/>
          </a:prstGeom>
          <a:noFill/>
          <a:ln w="9525" cap="flat" cmpd="sng" algn="ctr">
            <a:solidFill>
              <a:srgbClr val="FF0000"/>
            </a:solidFill>
            <a:prstDash val="solid"/>
            <a:round/>
            <a:headEnd type="none" w="med" len="med"/>
            <a:tailEnd type="none" w="med" len="med"/>
          </a:ln>
          <a:effectLst/>
        </p:spPr>
      </p:cxnSp>
      <p:sp>
        <p:nvSpPr>
          <p:cNvPr id="74" name="TextBox 73"/>
          <p:cNvSpPr txBox="1"/>
          <p:nvPr/>
        </p:nvSpPr>
        <p:spPr>
          <a:xfrm>
            <a:off x="627769" y="5820351"/>
            <a:ext cx="3570208" cy="369332"/>
          </a:xfrm>
          <a:prstGeom prst="rect">
            <a:avLst/>
          </a:prstGeom>
          <a:noFill/>
          <a:ln>
            <a:solidFill>
              <a:schemeClr val="tx1"/>
            </a:solidFill>
          </a:ln>
        </p:spPr>
        <p:txBody>
          <a:bodyPr wrap="none" rtlCol="0">
            <a:spAutoFit/>
          </a:bodyPr>
          <a:lstStyle/>
          <a:p>
            <a:pPr>
              <a:buNone/>
            </a:pPr>
            <a:r>
              <a:rPr lang="en-US" dirty="0">
                <a:latin typeface="Courier New" pitchFamily="49" charset="0"/>
                <a:cs typeface="Courier New" pitchFamily="49" charset="0"/>
              </a:rPr>
              <a:t>m</a:t>
            </a:r>
            <a:r>
              <a:rPr lang="en-US" i="1" dirty="0">
                <a:latin typeface="Courier New" pitchFamily="49" charset="0"/>
                <a:cs typeface="Courier New" pitchFamily="49" charset="0"/>
              </a:rPr>
              <a:t>i</a:t>
            </a:r>
            <a:r>
              <a:rPr lang="en-US" dirty="0">
                <a:latin typeface="Courier New" pitchFamily="49" charset="0"/>
                <a:cs typeface="Courier New" pitchFamily="49" charset="0"/>
              </a:rPr>
              <a:t> = (a[</a:t>
            </a:r>
            <a:r>
              <a:rPr lang="en-US" dirty="0" err="1">
                <a:latin typeface="Courier New" pitchFamily="49" charset="0"/>
                <a:cs typeface="Courier New" pitchFamily="49" charset="0"/>
              </a:rPr>
              <a:t>i</a:t>
            </a:r>
            <a:r>
              <a:rPr lang="en-US" dirty="0">
                <a:latin typeface="Courier New" pitchFamily="49" charset="0"/>
                <a:cs typeface="Courier New" pitchFamily="49" charset="0"/>
              </a:rPr>
              <a:t>]==0)? 0 : b;</a:t>
            </a:r>
            <a:endParaRPr lang="en-US" dirty="0"/>
          </a:p>
        </p:txBody>
      </p:sp>
      <p:cxnSp>
        <p:nvCxnSpPr>
          <p:cNvPr id="78" name="Straight Connector 77"/>
          <p:cNvCxnSpPr/>
          <p:nvPr/>
        </p:nvCxnSpPr>
        <p:spPr bwMode="auto">
          <a:xfrm flipH="1">
            <a:off x="1653092" y="3371088"/>
            <a:ext cx="2825085" cy="0"/>
          </a:xfrm>
          <a:prstGeom prst="line">
            <a:avLst/>
          </a:prstGeom>
          <a:noFill/>
          <a:ln w="9525" cap="flat" cmpd="sng" algn="ctr">
            <a:solidFill>
              <a:srgbClr val="FF0000"/>
            </a:solidFill>
            <a:prstDash val="solid"/>
            <a:round/>
            <a:headEnd type="none" w="med" len="med"/>
            <a:tailEnd type="none" w="med" len="med"/>
          </a:ln>
          <a:effectLst/>
        </p:spPr>
      </p:cxnSp>
      <p:cxnSp>
        <p:nvCxnSpPr>
          <p:cNvPr id="91" name="Straight Connector 90"/>
          <p:cNvCxnSpPr/>
          <p:nvPr/>
        </p:nvCxnSpPr>
        <p:spPr bwMode="auto">
          <a:xfrm flipH="1">
            <a:off x="1653092" y="4776351"/>
            <a:ext cx="2825085" cy="0"/>
          </a:xfrm>
          <a:prstGeom prst="line">
            <a:avLst/>
          </a:prstGeom>
          <a:noFill/>
          <a:ln w="9525" cap="flat" cmpd="sng" algn="ctr">
            <a:solidFill>
              <a:srgbClr val="FF0000"/>
            </a:solidFill>
            <a:prstDash val="solid"/>
            <a:round/>
            <a:headEnd type="none" w="med" len="med"/>
            <a:tailEnd type="none" w="med" len="med"/>
          </a:ln>
          <a:effectLst/>
        </p:spPr>
      </p:cxnSp>
      <p:grpSp>
        <p:nvGrpSpPr>
          <p:cNvPr id="3" name="Group 2"/>
          <p:cNvGrpSpPr/>
          <p:nvPr/>
        </p:nvGrpSpPr>
        <p:grpSpPr>
          <a:xfrm>
            <a:off x="5663813" y="3076228"/>
            <a:ext cx="2729552" cy="396624"/>
            <a:chOff x="5663813" y="2506477"/>
            <a:chExt cx="2729552" cy="396624"/>
          </a:xfrm>
        </p:grpSpPr>
        <p:sp>
          <p:nvSpPr>
            <p:cNvPr id="34" name="Rectangle 33"/>
            <p:cNvSpPr/>
            <p:nvPr/>
          </p:nvSpPr>
          <p:spPr bwMode="auto">
            <a:xfrm>
              <a:off x="5663813" y="2506477"/>
              <a:ext cx="2729552" cy="382137"/>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25000"/>
                </a:spcBef>
                <a:spcAft>
                  <a:spcPct val="0"/>
                </a:spcAft>
                <a:buClr>
                  <a:schemeClr val="bg1"/>
                </a:buClr>
                <a:buSzPct val="100000"/>
                <a:buFont typeface="Wingdings" pitchFamily="2" charset="2"/>
                <a:buChar char="•"/>
                <a:tabLst/>
              </a:pPr>
              <a:endParaRPr kumimoji="0" lang="en-US" sz="2000" b="0" i="0" u="none" strike="noStrike" cap="none" normalizeH="0" baseline="0">
                <a:ln>
                  <a:noFill/>
                </a:ln>
                <a:solidFill>
                  <a:schemeClr val="tx1"/>
                </a:solidFill>
                <a:effectLst/>
                <a:latin typeface="Verdana" pitchFamily="34" charset="0"/>
              </a:endParaRPr>
            </a:p>
          </p:txBody>
        </p:sp>
        <p:sp>
          <p:nvSpPr>
            <p:cNvPr id="80" name="TextBox 79"/>
            <p:cNvSpPr txBox="1"/>
            <p:nvPr/>
          </p:nvSpPr>
          <p:spPr>
            <a:xfrm>
              <a:off x="6578219" y="2533769"/>
              <a:ext cx="822661" cy="369332"/>
            </a:xfrm>
            <a:prstGeom prst="rect">
              <a:avLst/>
            </a:prstGeom>
            <a:noFill/>
          </p:spPr>
          <p:txBody>
            <a:bodyPr wrap="none" rtlCol="0">
              <a:spAutoFit/>
            </a:bodyPr>
            <a:lstStyle/>
            <a:p>
              <a:pPr>
                <a:buNone/>
              </a:pPr>
              <a:r>
                <a:rPr lang="en-US" dirty="0"/>
                <a:t>add4</a:t>
              </a:r>
            </a:p>
          </p:txBody>
        </p:sp>
      </p:grpSp>
      <p:grpSp>
        <p:nvGrpSpPr>
          <p:cNvPr id="14" name="Group 13"/>
          <p:cNvGrpSpPr/>
          <p:nvPr/>
        </p:nvGrpSpPr>
        <p:grpSpPr>
          <a:xfrm>
            <a:off x="4915468" y="2300580"/>
            <a:ext cx="1965269" cy="784738"/>
            <a:chOff x="4915468" y="1730829"/>
            <a:chExt cx="1965269" cy="784738"/>
          </a:xfrm>
        </p:grpSpPr>
        <p:sp>
          <p:nvSpPr>
            <p:cNvPr id="28" name="Rectangle 27"/>
            <p:cNvSpPr/>
            <p:nvPr/>
          </p:nvSpPr>
          <p:spPr bwMode="auto">
            <a:xfrm>
              <a:off x="5679734" y="1744477"/>
              <a:ext cx="1201003" cy="368489"/>
            </a:xfrm>
            <a:prstGeom prst="rect">
              <a:avLst/>
            </a:prstGeom>
            <a:noFill/>
            <a:ln w="9525" cap="flat" cmpd="sng" algn="ctr">
              <a:solidFill>
                <a:schemeClr val="tx1"/>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25000"/>
                </a:spcBef>
                <a:spcAft>
                  <a:spcPct val="0"/>
                </a:spcAft>
                <a:buClr>
                  <a:schemeClr val="bg1"/>
                </a:buClr>
                <a:buSzPct val="100000"/>
                <a:buFont typeface="Wingdings" pitchFamily="2" charset="2"/>
                <a:buChar char="•"/>
                <a:tabLst/>
              </a:pPr>
              <a:endParaRPr kumimoji="0" lang="en-US" sz="2000" b="0" i="0" u="none" strike="noStrike" cap="none" normalizeH="0" baseline="0">
                <a:ln>
                  <a:noFill/>
                </a:ln>
                <a:solidFill>
                  <a:schemeClr val="tx1"/>
                </a:solidFill>
                <a:effectLst/>
                <a:latin typeface="Verdana" pitchFamily="34" charset="0"/>
              </a:endParaRPr>
            </a:p>
          </p:txBody>
        </p:sp>
        <p:cxnSp>
          <p:nvCxnSpPr>
            <p:cNvPr id="29" name="Straight Arrow Connector 28"/>
            <p:cNvCxnSpPr/>
            <p:nvPr/>
          </p:nvCxnSpPr>
          <p:spPr bwMode="auto">
            <a:xfrm>
              <a:off x="5829858" y="2106134"/>
              <a:ext cx="0" cy="409433"/>
            </a:xfrm>
            <a:prstGeom prst="straightConnector1">
              <a:avLst/>
            </a:prstGeom>
            <a:noFill/>
            <a:ln w="9525" cap="flat" cmpd="sng" algn="ctr">
              <a:solidFill>
                <a:schemeClr val="tx1"/>
              </a:solidFill>
              <a:prstDash val="solid"/>
              <a:round/>
              <a:headEnd type="none" w="med" len="med"/>
              <a:tailEnd type="triangle" w="med" len="med"/>
            </a:ln>
            <a:effectLst/>
          </p:spPr>
        </p:cxnSp>
        <p:cxnSp>
          <p:nvCxnSpPr>
            <p:cNvPr id="30" name="Straight Arrow Connector 29"/>
            <p:cNvCxnSpPr/>
            <p:nvPr/>
          </p:nvCxnSpPr>
          <p:spPr bwMode="auto">
            <a:xfrm>
              <a:off x="6132386" y="2106134"/>
              <a:ext cx="0" cy="409433"/>
            </a:xfrm>
            <a:prstGeom prst="straightConnector1">
              <a:avLst/>
            </a:prstGeom>
            <a:noFill/>
            <a:ln w="9525" cap="flat" cmpd="sng" algn="ctr">
              <a:solidFill>
                <a:schemeClr val="tx1"/>
              </a:solidFill>
              <a:prstDash val="solid"/>
              <a:round/>
              <a:headEnd type="none" w="med" len="med"/>
              <a:tailEnd type="triangle" w="med" len="med"/>
            </a:ln>
            <a:effectLst/>
          </p:spPr>
        </p:cxnSp>
        <p:cxnSp>
          <p:nvCxnSpPr>
            <p:cNvPr id="31" name="Straight Arrow Connector 30"/>
            <p:cNvCxnSpPr/>
            <p:nvPr/>
          </p:nvCxnSpPr>
          <p:spPr bwMode="auto">
            <a:xfrm>
              <a:off x="6434914" y="2106134"/>
              <a:ext cx="0" cy="409433"/>
            </a:xfrm>
            <a:prstGeom prst="straightConnector1">
              <a:avLst/>
            </a:prstGeom>
            <a:noFill/>
            <a:ln w="9525" cap="flat" cmpd="sng" algn="ctr">
              <a:solidFill>
                <a:schemeClr val="tx1"/>
              </a:solidFill>
              <a:prstDash val="solid"/>
              <a:round/>
              <a:headEnd type="none" w="med" len="med"/>
              <a:tailEnd type="triangle" w="med" len="med"/>
            </a:ln>
            <a:effectLst/>
          </p:spPr>
        </p:cxnSp>
        <p:cxnSp>
          <p:nvCxnSpPr>
            <p:cNvPr id="32" name="Straight Arrow Connector 31"/>
            <p:cNvCxnSpPr/>
            <p:nvPr/>
          </p:nvCxnSpPr>
          <p:spPr bwMode="auto">
            <a:xfrm>
              <a:off x="6737442" y="2106134"/>
              <a:ext cx="0" cy="409433"/>
            </a:xfrm>
            <a:prstGeom prst="straightConnector1">
              <a:avLst/>
            </a:prstGeom>
            <a:noFill/>
            <a:ln w="9525" cap="flat" cmpd="sng" algn="ctr">
              <a:solidFill>
                <a:schemeClr val="tx1"/>
              </a:solidFill>
              <a:prstDash val="solid"/>
              <a:round/>
              <a:headEnd type="none" w="med" len="med"/>
              <a:tailEnd type="triangle" w="med" len="med"/>
            </a:ln>
            <a:effectLst/>
          </p:spPr>
        </p:cxnSp>
        <p:cxnSp>
          <p:nvCxnSpPr>
            <p:cNvPr id="33" name="Straight Arrow Connector 32"/>
            <p:cNvCxnSpPr>
              <a:endCxn id="28" idx="1"/>
            </p:cNvCxnSpPr>
            <p:nvPr/>
          </p:nvCxnSpPr>
          <p:spPr bwMode="auto">
            <a:xfrm>
              <a:off x="5434076" y="1921898"/>
              <a:ext cx="245658" cy="6824"/>
            </a:xfrm>
            <a:prstGeom prst="straightConnector1">
              <a:avLst/>
            </a:prstGeom>
            <a:noFill/>
            <a:ln w="9525" cap="flat" cmpd="sng" algn="ctr">
              <a:solidFill>
                <a:srgbClr val="FF0000"/>
              </a:solidFill>
              <a:prstDash val="solid"/>
              <a:round/>
              <a:headEnd type="none" w="med" len="med"/>
              <a:tailEnd type="triangle" w="med" len="med"/>
            </a:ln>
            <a:effectLst/>
          </p:spPr>
        </p:cxnSp>
        <p:sp>
          <p:nvSpPr>
            <p:cNvPr id="84" name="TextBox 83"/>
            <p:cNvSpPr txBox="1"/>
            <p:nvPr/>
          </p:nvSpPr>
          <p:spPr>
            <a:xfrm>
              <a:off x="4915468" y="1730829"/>
              <a:ext cx="502061" cy="369332"/>
            </a:xfrm>
            <a:prstGeom prst="rect">
              <a:avLst/>
            </a:prstGeom>
            <a:noFill/>
          </p:spPr>
          <p:txBody>
            <a:bodyPr wrap="none" rtlCol="0">
              <a:spAutoFit/>
            </a:bodyPr>
            <a:lstStyle/>
            <a:p>
              <a:pPr>
                <a:buNone/>
              </a:pPr>
              <a:r>
                <a:rPr lang="en-US" dirty="0">
                  <a:solidFill>
                    <a:srgbClr val="FF0000"/>
                  </a:solidFill>
                </a:rPr>
                <a:t>a1</a:t>
              </a:r>
            </a:p>
          </p:txBody>
        </p:sp>
        <p:sp>
          <p:nvSpPr>
            <p:cNvPr id="88" name="TextBox 87"/>
            <p:cNvSpPr txBox="1"/>
            <p:nvPr/>
          </p:nvSpPr>
          <p:spPr>
            <a:xfrm>
              <a:off x="6007295" y="1758125"/>
              <a:ext cx="598241" cy="369332"/>
            </a:xfrm>
            <a:prstGeom prst="rect">
              <a:avLst/>
            </a:prstGeom>
            <a:noFill/>
          </p:spPr>
          <p:txBody>
            <a:bodyPr wrap="none" rtlCol="0">
              <a:spAutoFit/>
            </a:bodyPr>
            <a:lstStyle/>
            <a:p>
              <a:pPr>
                <a:buNone/>
              </a:pPr>
              <a:r>
                <a:rPr lang="en-US" dirty="0"/>
                <a:t>m1</a:t>
              </a:r>
            </a:p>
          </p:txBody>
        </p:sp>
      </p:grpSp>
      <p:grpSp>
        <p:nvGrpSpPr>
          <p:cNvPr id="16" name="Group 15"/>
          <p:cNvGrpSpPr/>
          <p:nvPr/>
        </p:nvGrpSpPr>
        <p:grpSpPr>
          <a:xfrm>
            <a:off x="4685731" y="3681279"/>
            <a:ext cx="1965264" cy="771090"/>
            <a:chOff x="4685731" y="3111528"/>
            <a:chExt cx="1965264" cy="771090"/>
          </a:xfrm>
        </p:grpSpPr>
        <p:sp>
          <p:nvSpPr>
            <p:cNvPr id="37" name="Rectangle 36"/>
            <p:cNvSpPr/>
            <p:nvPr/>
          </p:nvSpPr>
          <p:spPr bwMode="auto">
            <a:xfrm>
              <a:off x="5449992" y="3111528"/>
              <a:ext cx="1201003" cy="368489"/>
            </a:xfrm>
            <a:prstGeom prst="rect">
              <a:avLst/>
            </a:prstGeom>
            <a:noFill/>
            <a:ln w="9525" cap="flat" cmpd="sng" algn="ctr">
              <a:solidFill>
                <a:schemeClr val="tx1"/>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25000"/>
                </a:spcBef>
                <a:spcAft>
                  <a:spcPct val="0"/>
                </a:spcAft>
                <a:buClr>
                  <a:schemeClr val="bg1"/>
                </a:buClr>
                <a:buSzPct val="100000"/>
                <a:buFont typeface="Wingdings" pitchFamily="2" charset="2"/>
                <a:buChar char="•"/>
                <a:tabLst/>
              </a:pPr>
              <a:endParaRPr kumimoji="0" lang="en-US" sz="2000" b="0" i="0" u="none" strike="noStrike" cap="none" normalizeH="0" baseline="0" dirty="0">
                <a:ln>
                  <a:noFill/>
                </a:ln>
                <a:solidFill>
                  <a:schemeClr val="tx1"/>
                </a:solidFill>
                <a:effectLst/>
                <a:latin typeface="Verdana" pitchFamily="34" charset="0"/>
              </a:endParaRPr>
            </a:p>
          </p:txBody>
        </p:sp>
        <p:cxnSp>
          <p:nvCxnSpPr>
            <p:cNvPr id="38" name="Straight Arrow Connector 37"/>
            <p:cNvCxnSpPr/>
            <p:nvPr/>
          </p:nvCxnSpPr>
          <p:spPr bwMode="auto">
            <a:xfrm>
              <a:off x="5600116" y="3473185"/>
              <a:ext cx="0" cy="409433"/>
            </a:xfrm>
            <a:prstGeom prst="straightConnector1">
              <a:avLst/>
            </a:prstGeom>
            <a:noFill/>
            <a:ln w="9525" cap="flat" cmpd="sng" algn="ctr">
              <a:solidFill>
                <a:schemeClr val="tx1"/>
              </a:solidFill>
              <a:prstDash val="solid"/>
              <a:round/>
              <a:headEnd type="none" w="med" len="med"/>
              <a:tailEnd type="triangle" w="med" len="med"/>
            </a:ln>
            <a:effectLst/>
          </p:spPr>
        </p:cxnSp>
        <p:cxnSp>
          <p:nvCxnSpPr>
            <p:cNvPr id="39" name="Straight Arrow Connector 38"/>
            <p:cNvCxnSpPr/>
            <p:nvPr/>
          </p:nvCxnSpPr>
          <p:spPr bwMode="auto">
            <a:xfrm>
              <a:off x="5902644" y="3473185"/>
              <a:ext cx="0" cy="409433"/>
            </a:xfrm>
            <a:prstGeom prst="straightConnector1">
              <a:avLst/>
            </a:prstGeom>
            <a:noFill/>
            <a:ln w="9525" cap="flat" cmpd="sng" algn="ctr">
              <a:solidFill>
                <a:schemeClr val="tx1"/>
              </a:solidFill>
              <a:prstDash val="solid"/>
              <a:round/>
              <a:headEnd type="none" w="med" len="med"/>
              <a:tailEnd type="triangle" w="med" len="med"/>
            </a:ln>
            <a:effectLst/>
          </p:spPr>
        </p:cxnSp>
        <p:cxnSp>
          <p:nvCxnSpPr>
            <p:cNvPr id="40" name="Straight Arrow Connector 39"/>
            <p:cNvCxnSpPr/>
            <p:nvPr/>
          </p:nvCxnSpPr>
          <p:spPr bwMode="auto">
            <a:xfrm>
              <a:off x="6205172" y="3473185"/>
              <a:ext cx="0" cy="409433"/>
            </a:xfrm>
            <a:prstGeom prst="straightConnector1">
              <a:avLst/>
            </a:prstGeom>
            <a:noFill/>
            <a:ln w="9525" cap="flat" cmpd="sng" algn="ctr">
              <a:solidFill>
                <a:schemeClr val="tx1"/>
              </a:solidFill>
              <a:prstDash val="solid"/>
              <a:round/>
              <a:headEnd type="none" w="med" len="med"/>
              <a:tailEnd type="triangle" w="med" len="med"/>
            </a:ln>
            <a:effectLst/>
          </p:spPr>
        </p:cxnSp>
        <p:cxnSp>
          <p:nvCxnSpPr>
            <p:cNvPr id="41" name="Straight Arrow Connector 40"/>
            <p:cNvCxnSpPr/>
            <p:nvPr/>
          </p:nvCxnSpPr>
          <p:spPr bwMode="auto">
            <a:xfrm>
              <a:off x="6507700" y="3473185"/>
              <a:ext cx="0" cy="409433"/>
            </a:xfrm>
            <a:prstGeom prst="straightConnector1">
              <a:avLst/>
            </a:prstGeom>
            <a:noFill/>
            <a:ln w="9525" cap="flat" cmpd="sng" algn="ctr">
              <a:solidFill>
                <a:schemeClr val="tx1"/>
              </a:solidFill>
              <a:prstDash val="solid"/>
              <a:round/>
              <a:headEnd type="none" w="med" len="med"/>
              <a:tailEnd type="triangle" w="med" len="med"/>
            </a:ln>
            <a:effectLst/>
          </p:spPr>
        </p:cxnSp>
        <p:cxnSp>
          <p:nvCxnSpPr>
            <p:cNvPr id="42" name="Straight Arrow Connector 41"/>
            <p:cNvCxnSpPr>
              <a:endCxn id="37" idx="1"/>
            </p:cNvCxnSpPr>
            <p:nvPr/>
          </p:nvCxnSpPr>
          <p:spPr bwMode="auto">
            <a:xfrm>
              <a:off x="5204334" y="3288949"/>
              <a:ext cx="245658" cy="6824"/>
            </a:xfrm>
            <a:prstGeom prst="straightConnector1">
              <a:avLst/>
            </a:prstGeom>
            <a:noFill/>
            <a:ln w="9525" cap="flat" cmpd="sng" algn="ctr">
              <a:solidFill>
                <a:srgbClr val="FF0000"/>
              </a:solidFill>
              <a:prstDash val="solid"/>
              <a:round/>
              <a:headEnd type="none" w="med" len="med"/>
              <a:tailEnd type="triangle" w="med" len="med"/>
            </a:ln>
            <a:effectLst/>
          </p:spPr>
        </p:cxnSp>
        <p:sp>
          <p:nvSpPr>
            <p:cNvPr id="85" name="TextBox 84"/>
            <p:cNvSpPr txBox="1"/>
            <p:nvPr/>
          </p:nvSpPr>
          <p:spPr>
            <a:xfrm>
              <a:off x="4685731" y="3125175"/>
              <a:ext cx="502061" cy="369332"/>
            </a:xfrm>
            <a:prstGeom prst="rect">
              <a:avLst/>
            </a:prstGeom>
            <a:noFill/>
          </p:spPr>
          <p:txBody>
            <a:bodyPr wrap="none" rtlCol="0">
              <a:spAutoFit/>
            </a:bodyPr>
            <a:lstStyle/>
            <a:p>
              <a:pPr>
                <a:buNone/>
              </a:pPr>
              <a:r>
                <a:rPr lang="en-US" dirty="0">
                  <a:solidFill>
                    <a:srgbClr val="FF0000"/>
                  </a:solidFill>
                </a:rPr>
                <a:t>a2</a:t>
              </a:r>
            </a:p>
          </p:txBody>
        </p:sp>
        <p:sp>
          <p:nvSpPr>
            <p:cNvPr id="89" name="TextBox 88"/>
            <p:cNvSpPr txBox="1"/>
            <p:nvPr/>
          </p:nvSpPr>
          <p:spPr>
            <a:xfrm>
              <a:off x="5750263" y="3125176"/>
              <a:ext cx="598241" cy="369332"/>
            </a:xfrm>
            <a:prstGeom prst="rect">
              <a:avLst/>
            </a:prstGeom>
            <a:noFill/>
          </p:spPr>
          <p:txBody>
            <a:bodyPr wrap="none" rtlCol="0">
              <a:spAutoFit/>
            </a:bodyPr>
            <a:lstStyle/>
            <a:p>
              <a:pPr>
                <a:buNone/>
              </a:pPr>
              <a:r>
                <a:rPr lang="en-US" dirty="0"/>
                <a:t>m2</a:t>
              </a:r>
            </a:p>
          </p:txBody>
        </p:sp>
      </p:grpSp>
      <p:grpSp>
        <p:nvGrpSpPr>
          <p:cNvPr id="18" name="Group 17"/>
          <p:cNvGrpSpPr/>
          <p:nvPr/>
        </p:nvGrpSpPr>
        <p:grpSpPr>
          <a:xfrm>
            <a:off x="4496938" y="5021031"/>
            <a:ext cx="1978911" cy="771090"/>
            <a:chOff x="4496938" y="4451280"/>
            <a:chExt cx="1978911" cy="771090"/>
          </a:xfrm>
        </p:grpSpPr>
        <p:sp>
          <p:nvSpPr>
            <p:cNvPr id="56" name="Rectangle 55"/>
            <p:cNvSpPr/>
            <p:nvPr/>
          </p:nvSpPr>
          <p:spPr bwMode="auto">
            <a:xfrm>
              <a:off x="5274846" y="4451280"/>
              <a:ext cx="1201003" cy="368489"/>
            </a:xfrm>
            <a:prstGeom prst="rect">
              <a:avLst/>
            </a:prstGeom>
            <a:noFill/>
            <a:ln w="9525" cap="flat" cmpd="sng" algn="ctr">
              <a:solidFill>
                <a:schemeClr val="tx1"/>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25000"/>
                </a:spcBef>
                <a:spcAft>
                  <a:spcPct val="0"/>
                </a:spcAft>
                <a:buClr>
                  <a:schemeClr val="bg1"/>
                </a:buClr>
                <a:buSzPct val="100000"/>
                <a:buFont typeface="Wingdings" pitchFamily="2" charset="2"/>
                <a:buChar char="•"/>
                <a:tabLst/>
              </a:pPr>
              <a:endParaRPr kumimoji="0" lang="en-US" sz="2000" b="0" i="0" u="none" strike="noStrike" cap="none" normalizeH="0" baseline="0">
                <a:ln>
                  <a:noFill/>
                </a:ln>
                <a:solidFill>
                  <a:schemeClr val="tx1"/>
                </a:solidFill>
                <a:effectLst/>
                <a:latin typeface="Verdana" pitchFamily="34" charset="0"/>
              </a:endParaRPr>
            </a:p>
          </p:txBody>
        </p:sp>
        <p:cxnSp>
          <p:nvCxnSpPr>
            <p:cNvPr id="57" name="Straight Arrow Connector 56"/>
            <p:cNvCxnSpPr/>
            <p:nvPr/>
          </p:nvCxnSpPr>
          <p:spPr bwMode="auto">
            <a:xfrm>
              <a:off x="5424970" y="4812937"/>
              <a:ext cx="0" cy="409433"/>
            </a:xfrm>
            <a:prstGeom prst="straightConnector1">
              <a:avLst/>
            </a:prstGeom>
            <a:noFill/>
            <a:ln w="9525" cap="flat" cmpd="sng" algn="ctr">
              <a:solidFill>
                <a:schemeClr val="tx1"/>
              </a:solidFill>
              <a:prstDash val="solid"/>
              <a:round/>
              <a:headEnd type="none" w="med" len="med"/>
              <a:tailEnd type="triangle" w="med" len="med"/>
            </a:ln>
            <a:effectLst/>
          </p:spPr>
        </p:cxnSp>
        <p:cxnSp>
          <p:nvCxnSpPr>
            <p:cNvPr id="58" name="Straight Arrow Connector 57"/>
            <p:cNvCxnSpPr/>
            <p:nvPr/>
          </p:nvCxnSpPr>
          <p:spPr bwMode="auto">
            <a:xfrm>
              <a:off x="5727498" y="4812937"/>
              <a:ext cx="0" cy="409433"/>
            </a:xfrm>
            <a:prstGeom prst="straightConnector1">
              <a:avLst/>
            </a:prstGeom>
            <a:noFill/>
            <a:ln w="9525" cap="flat" cmpd="sng" algn="ctr">
              <a:solidFill>
                <a:schemeClr val="tx1"/>
              </a:solidFill>
              <a:prstDash val="solid"/>
              <a:round/>
              <a:headEnd type="none" w="med" len="med"/>
              <a:tailEnd type="triangle" w="med" len="med"/>
            </a:ln>
            <a:effectLst/>
          </p:spPr>
        </p:cxnSp>
        <p:cxnSp>
          <p:nvCxnSpPr>
            <p:cNvPr id="59" name="Straight Arrow Connector 58"/>
            <p:cNvCxnSpPr/>
            <p:nvPr/>
          </p:nvCxnSpPr>
          <p:spPr bwMode="auto">
            <a:xfrm>
              <a:off x="6030026" y="4812937"/>
              <a:ext cx="0" cy="409433"/>
            </a:xfrm>
            <a:prstGeom prst="straightConnector1">
              <a:avLst/>
            </a:prstGeom>
            <a:noFill/>
            <a:ln w="9525" cap="flat" cmpd="sng" algn="ctr">
              <a:solidFill>
                <a:schemeClr val="tx1"/>
              </a:solidFill>
              <a:prstDash val="solid"/>
              <a:round/>
              <a:headEnd type="none" w="med" len="med"/>
              <a:tailEnd type="triangle" w="med" len="med"/>
            </a:ln>
            <a:effectLst/>
          </p:spPr>
        </p:cxnSp>
        <p:cxnSp>
          <p:nvCxnSpPr>
            <p:cNvPr id="60" name="Straight Arrow Connector 59"/>
            <p:cNvCxnSpPr/>
            <p:nvPr/>
          </p:nvCxnSpPr>
          <p:spPr bwMode="auto">
            <a:xfrm>
              <a:off x="6332554" y="4812937"/>
              <a:ext cx="0" cy="409433"/>
            </a:xfrm>
            <a:prstGeom prst="straightConnector1">
              <a:avLst/>
            </a:prstGeom>
            <a:noFill/>
            <a:ln w="9525" cap="flat" cmpd="sng" algn="ctr">
              <a:solidFill>
                <a:schemeClr val="tx1"/>
              </a:solidFill>
              <a:prstDash val="solid"/>
              <a:round/>
              <a:headEnd type="none" w="med" len="med"/>
              <a:tailEnd type="triangle" w="med" len="med"/>
            </a:ln>
            <a:effectLst/>
          </p:spPr>
        </p:cxnSp>
        <p:cxnSp>
          <p:nvCxnSpPr>
            <p:cNvPr id="61" name="Straight Arrow Connector 60"/>
            <p:cNvCxnSpPr>
              <a:endCxn id="56" idx="1"/>
            </p:cNvCxnSpPr>
            <p:nvPr/>
          </p:nvCxnSpPr>
          <p:spPr bwMode="auto">
            <a:xfrm>
              <a:off x="5029188" y="4628701"/>
              <a:ext cx="245658" cy="6824"/>
            </a:xfrm>
            <a:prstGeom prst="straightConnector1">
              <a:avLst/>
            </a:prstGeom>
            <a:noFill/>
            <a:ln w="9525" cap="flat" cmpd="sng" algn="ctr">
              <a:solidFill>
                <a:srgbClr val="FF0000"/>
              </a:solidFill>
              <a:prstDash val="solid"/>
              <a:round/>
              <a:headEnd type="none" w="med" len="med"/>
              <a:tailEnd type="triangle" w="med" len="med"/>
            </a:ln>
            <a:effectLst/>
          </p:spPr>
        </p:cxnSp>
        <p:sp>
          <p:nvSpPr>
            <p:cNvPr id="86" name="TextBox 85"/>
            <p:cNvSpPr txBox="1"/>
            <p:nvPr/>
          </p:nvSpPr>
          <p:spPr>
            <a:xfrm>
              <a:off x="4496938" y="4451283"/>
              <a:ext cx="502061" cy="369332"/>
            </a:xfrm>
            <a:prstGeom prst="rect">
              <a:avLst/>
            </a:prstGeom>
            <a:noFill/>
          </p:spPr>
          <p:txBody>
            <a:bodyPr wrap="none" rtlCol="0">
              <a:spAutoFit/>
            </a:bodyPr>
            <a:lstStyle/>
            <a:p>
              <a:pPr>
                <a:buNone/>
              </a:pPr>
              <a:r>
                <a:rPr lang="en-US" dirty="0">
                  <a:solidFill>
                    <a:srgbClr val="FF0000"/>
                  </a:solidFill>
                </a:rPr>
                <a:t>a3</a:t>
              </a:r>
            </a:p>
          </p:txBody>
        </p:sp>
        <p:sp>
          <p:nvSpPr>
            <p:cNvPr id="90" name="TextBox 89"/>
            <p:cNvSpPr txBox="1"/>
            <p:nvPr/>
          </p:nvSpPr>
          <p:spPr>
            <a:xfrm>
              <a:off x="5602412" y="4451283"/>
              <a:ext cx="598241" cy="369332"/>
            </a:xfrm>
            <a:prstGeom prst="rect">
              <a:avLst/>
            </a:prstGeom>
            <a:noFill/>
          </p:spPr>
          <p:txBody>
            <a:bodyPr wrap="none" rtlCol="0">
              <a:spAutoFit/>
            </a:bodyPr>
            <a:lstStyle/>
            <a:p>
              <a:pPr>
                <a:buNone/>
              </a:pPr>
              <a:r>
                <a:rPr lang="en-US" dirty="0"/>
                <a:t>m3</a:t>
              </a:r>
            </a:p>
          </p:txBody>
        </p:sp>
      </p:grpSp>
      <p:grpSp>
        <p:nvGrpSpPr>
          <p:cNvPr id="25" name="Group 24"/>
          <p:cNvGrpSpPr/>
          <p:nvPr/>
        </p:nvGrpSpPr>
        <p:grpSpPr>
          <a:xfrm>
            <a:off x="5406780" y="4470575"/>
            <a:ext cx="2729552" cy="382975"/>
            <a:chOff x="5406780" y="3900824"/>
            <a:chExt cx="2729552" cy="382975"/>
          </a:xfrm>
        </p:grpSpPr>
        <p:sp>
          <p:nvSpPr>
            <p:cNvPr id="48" name="Rectangle 47"/>
            <p:cNvSpPr/>
            <p:nvPr/>
          </p:nvSpPr>
          <p:spPr bwMode="auto">
            <a:xfrm>
              <a:off x="5406780" y="3900824"/>
              <a:ext cx="2729552" cy="382137"/>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25000"/>
                </a:spcBef>
                <a:spcAft>
                  <a:spcPct val="0"/>
                </a:spcAft>
                <a:buClr>
                  <a:schemeClr val="bg1"/>
                </a:buClr>
                <a:buSzPct val="100000"/>
                <a:buFont typeface="Wingdings" pitchFamily="2" charset="2"/>
                <a:buChar char="•"/>
                <a:tabLst/>
              </a:pPr>
              <a:endParaRPr kumimoji="0" lang="en-US" sz="2000" b="0" i="0" u="none" strike="noStrike" cap="none" normalizeH="0" baseline="0">
                <a:ln>
                  <a:noFill/>
                </a:ln>
                <a:solidFill>
                  <a:schemeClr val="tx1"/>
                </a:solidFill>
                <a:effectLst/>
                <a:latin typeface="Verdana" pitchFamily="34" charset="0"/>
              </a:endParaRPr>
            </a:p>
          </p:txBody>
        </p:sp>
        <p:sp>
          <p:nvSpPr>
            <p:cNvPr id="81" name="TextBox 80"/>
            <p:cNvSpPr txBox="1"/>
            <p:nvPr/>
          </p:nvSpPr>
          <p:spPr>
            <a:xfrm>
              <a:off x="6348479" y="3914467"/>
              <a:ext cx="822661" cy="369332"/>
            </a:xfrm>
            <a:prstGeom prst="rect">
              <a:avLst/>
            </a:prstGeom>
            <a:noFill/>
          </p:spPr>
          <p:txBody>
            <a:bodyPr wrap="none" rtlCol="0">
              <a:spAutoFit/>
            </a:bodyPr>
            <a:lstStyle/>
            <a:p>
              <a:pPr>
                <a:buNone/>
              </a:pPr>
              <a:r>
                <a:rPr lang="en-US" dirty="0"/>
                <a:t>add4</a:t>
              </a:r>
            </a:p>
          </p:txBody>
        </p:sp>
      </p:grpSp>
      <p:grpSp>
        <p:nvGrpSpPr>
          <p:cNvPr id="46" name="Group 45"/>
          <p:cNvGrpSpPr/>
          <p:nvPr/>
        </p:nvGrpSpPr>
        <p:grpSpPr>
          <a:xfrm>
            <a:off x="5554639" y="3267297"/>
            <a:ext cx="2756848" cy="3318330"/>
            <a:chOff x="5554639" y="2697546"/>
            <a:chExt cx="2756848" cy="3318330"/>
          </a:xfrm>
        </p:grpSpPr>
        <p:cxnSp>
          <p:nvCxnSpPr>
            <p:cNvPr id="20" name="Straight Arrow Connector 19"/>
            <p:cNvCxnSpPr/>
            <p:nvPr/>
          </p:nvCxnSpPr>
          <p:spPr bwMode="auto">
            <a:xfrm>
              <a:off x="7685951" y="2925012"/>
              <a:ext cx="0" cy="959890"/>
            </a:xfrm>
            <a:prstGeom prst="straightConnector1">
              <a:avLst/>
            </a:prstGeom>
            <a:noFill/>
            <a:ln w="9525" cap="flat" cmpd="sng" algn="ctr">
              <a:solidFill>
                <a:schemeClr val="tx1"/>
              </a:solidFill>
              <a:prstDash val="solid"/>
              <a:round/>
              <a:headEnd type="none" w="med" len="med"/>
              <a:tailEnd type="triangle" w="med" len="med"/>
            </a:ln>
            <a:effectLst/>
          </p:spPr>
        </p:cxnSp>
        <p:cxnSp>
          <p:nvCxnSpPr>
            <p:cNvPr id="21" name="Straight Arrow Connector 20"/>
            <p:cNvCxnSpPr/>
            <p:nvPr/>
          </p:nvCxnSpPr>
          <p:spPr bwMode="auto">
            <a:xfrm>
              <a:off x="7401621" y="2938659"/>
              <a:ext cx="0" cy="959890"/>
            </a:xfrm>
            <a:prstGeom prst="straightConnector1">
              <a:avLst/>
            </a:prstGeom>
            <a:noFill/>
            <a:ln w="9525" cap="flat" cmpd="sng" algn="ctr">
              <a:solidFill>
                <a:schemeClr val="tx1"/>
              </a:solidFill>
              <a:prstDash val="solid"/>
              <a:round/>
              <a:headEnd type="none" w="med" len="med"/>
              <a:tailEnd type="triangle" w="med" len="med"/>
            </a:ln>
            <a:effectLst/>
          </p:spPr>
        </p:cxnSp>
        <p:cxnSp>
          <p:nvCxnSpPr>
            <p:cNvPr id="22" name="Straight Arrow Connector 21"/>
            <p:cNvCxnSpPr/>
            <p:nvPr/>
          </p:nvCxnSpPr>
          <p:spPr bwMode="auto">
            <a:xfrm>
              <a:off x="7977109" y="2938659"/>
              <a:ext cx="0" cy="959890"/>
            </a:xfrm>
            <a:prstGeom prst="straightConnector1">
              <a:avLst/>
            </a:prstGeom>
            <a:noFill/>
            <a:ln w="9525" cap="flat" cmpd="sng" algn="ctr">
              <a:solidFill>
                <a:schemeClr val="tx1"/>
              </a:solidFill>
              <a:prstDash val="solid"/>
              <a:round/>
              <a:headEnd type="none" w="med" len="med"/>
              <a:tailEnd type="triangle" w="med" len="med"/>
            </a:ln>
            <a:effectLst/>
          </p:spPr>
        </p:cxnSp>
        <p:cxnSp>
          <p:nvCxnSpPr>
            <p:cNvPr id="23" name="Straight Arrow Connector 22"/>
            <p:cNvCxnSpPr/>
            <p:nvPr/>
          </p:nvCxnSpPr>
          <p:spPr bwMode="auto">
            <a:xfrm>
              <a:off x="8311487" y="2902262"/>
              <a:ext cx="0" cy="3113614"/>
            </a:xfrm>
            <a:prstGeom prst="straightConnector1">
              <a:avLst/>
            </a:prstGeom>
            <a:noFill/>
            <a:ln w="9525" cap="flat" cmpd="sng" algn="ctr">
              <a:solidFill>
                <a:schemeClr val="tx1"/>
              </a:solidFill>
              <a:prstDash val="solid"/>
              <a:round/>
              <a:headEnd type="none" w="med" len="med"/>
              <a:tailEnd type="triangle" w="med" len="med"/>
            </a:ln>
            <a:effectLst/>
          </p:spPr>
        </p:cxnSp>
        <p:sp>
          <p:nvSpPr>
            <p:cNvPr id="79" name="Freeform 78"/>
            <p:cNvSpPr/>
            <p:nvPr/>
          </p:nvSpPr>
          <p:spPr bwMode="auto">
            <a:xfrm>
              <a:off x="5554639" y="2697546"/>
              <a:ext cx="1542197" cy="1201003"/>
            </a:xfrm>
            <a:custGeom>
              <a:avLst/>
              <a:gdLst>
                <a:gd name="connsiteX0" fmla="*/ 109182 w 1542197"/>
                <a:gd name="connsiteY0" fmla="*/ 0 h 1201003"/>
                <a:gd name="connsiteX1" fmla="*/ 0 w 1542197"/>
                <a:gd name="connsiteY1" fmla="*/ 0 h 1201003"/>
                <a:gd name="connsiteX2" fmla="*/ 0 w 1542197"/>
                <a:gd name="connsiteY2" fmla="*/ 286603 h 1201003"/>
                <a:gd name="connsiteX3" fmla="*/ 1528549 w 1542197"/>
                <a:gd name="connsiteY3" fmla="*/ 300250 h 1201003"/>
                <a:gd name="connsiteX4" fmla="*/ 1542197 w 1542197"/>
                <a:gd name="connsiteY4" fmla="*/ 1201003 h 12010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2197" h="1201003">
                  <a:moveTo>
                    <a:pt x="109182" y="0"/>
                  </a:moveTo>
                  <a:lnTo>
                    <a:pt x="0" y="0"/>
                  </a:lnTo>
                  <a:lnTo>
                    <a:pt x="0" y="286603"/>
                  </a:lnTo>
                  <a:lnTo>
                    <a:pt x="1528549" y="300250"/>
                  </a:lnTo>
                  <a:lnTo>
                    <a:pt x="1542197" y="1201003"/>
                  </a:lnTo>
                </a:path>
              </a:pathLst>
            </a:custGeom>
            <a:noFill/>
            <a:ln w="9525" cap="flat" cmpd="sng" algn="ctr">
              <a:solidFill>
                <a:srgbClr val="FF0000"/>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25000"/>
                </a:spcBef>
                <a:spcAft>
                  <a:spcPct val="0"/>
                </a:spcAft>
                <a:buClr>
                  <a:schemeClr val="bg1"/>
                </a:buClr>
                <a:buSzPct val="100000"/>
                <a:buFont typeface="Wingdings" pitchFamily="2" charset="2"/>
                <a:buChar char="•"/>
                <a:tabLst/>
              </a:pPr>
              <a:endParaRPr kumimoji="0" lang="en-US" sz="2000" b="0" i="0" u="none" strike="noStrike" cap="none" normalizeH="0" baseline="0">
                <a:ln>
                  <a:noFill/>
                </a:ln>
                <a:solidFill>
                  <a:schemeClr val="tx1"/>
                </a:solidFill>
                <a:effectLst/>
                <a:latin typeface="Verdana" pitchFamily="34" charset="0"/>
              </a:endParaRPr>
            </a:p>
          </p:txBody>
        </p:sp>
      </p:grpSp>
      <p:grpSp>
        <p:nvGrpSpPr>
          <p:cNvPr id="27" name="Group 26"/>
          <p:cNvGrpSpPr/>
          <p:nvPr/>
        </p:nvGrpSpPr>
        <p:grpSpPr>
          <a:xfrm>
            <a:off x="5231634" y="5810327"/>
            <a:ext cx="2729552" cy="382978"/>
            <a:chOff x="5231634" y="5240576"/>
            <a:chExt cx="2729552" cy="382978"/>
          </a:xfrm>
        </p:grpSpPr>
        <p:sp>
          <p:nvSpPr>
            <p:cNvPr id="54" name="Rectangle 53"/>
            <p:cNvSpPr/>
            <p:nvPr/>
          </p:nvSpPr>
          <p:spPr bwMode="auto">
            <a:xfrm>
              <a:off x="5231634" y="5240576"/>
              <a:ext cx="2729552" cy="382137"/>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25000"/>
                </a:spcBef>
                <a:spcAft>
                  <a:spcPct val="0"/>
                </a:spcAft>
                <a:buClr>
                  <a:schemeClr val="bg1"/>
                </a:buClr>
                <a:buSzPct val="100000"/>
                <a:buFont typeface="Wingdings" pitchFamily="2" charset="2"/>
                <a:buChar char="•"/>
                <a:tabLst/>
              </a:pPr>
              <a:endParaRPr kumimoji="0" lang="en-US" sz="2000" b="0" i="0" u="none" strike="noStrike" cap="none" normalizeH="0" baseline="0">
                <a:ln>
                  <a:noFill/>
                </a:ln>
                <a:solidFill>
                  <a:schemeClr val="tx1"/>
                </a:solidFill>
                <a:effectLst/>
                <a:latin typeface="Verdana" pitchFamily="34" charset="0"/>
              </a:endParaRPr>
            </a:p>
          </p:txBody>
        </p:sp>
        <p:sp>
          <p:nvSpPr>
            <p:cNvPr id="82" name="TextBox 81"/>
            <p:cNvSpPr txBox="1"/>
            <p:nvPr/>
          </p:nvSpPr>
          <p:spPr>
            <a:xfrm>
              <a:off x="6159685" y="5254222"/>
              <a:ext cx="822661" cy="369332"/>
            </a:xfrm>
            <a:prstGeom prst="rect">
              <a:avLst/>
            </a:prstGeom>
            <a:noFill/>
          </p:spPr>
          <p:txBody>
            <a:bodyPr wrap="none" rtlCol="0">
              <a:spAutoFit/>
            </a:bodyPr>
            <a:lstStyle/>
            <a:p>
              <a:pPr>
                <a:buNone/>
              </a:pPr>
              <a:r>
                <a:rPr lang="en-US" dirty="0"/>
                <a:t>add4</a:t>
              </a:r>
            </a:p>
          </p:txBody>
        </p:sp>
      </p:grpSp>
      <p:grpSp>
        <p:nvGrpSpPr>
          <p:cNvPr id="19" name="Group 18"/>
          <p:cNvGrpSpPr/>
          <p:nvPr/>
        </p:nvGrpSpPr>
        <p:grpSpPr>
          <a:xfrm>
            <a:off x="5297607" y="4647995"/>
            <a:ext cx="2768220" cy="1922060"/>
            <a:chOff x="5297607" y="4465103"/>
            <a:chExt cx="2768220" cy="1922060"/>
          </a:xfrm>
        </p:grpSpPr>
        <p:cxnSp>
          <p:nvCxnSpPr>
            <p:cNvPr id="65" name="Straight Arrow Connector 64"/>
            <p:cNvCxnSpPr/>
            <p:nvPr/>
          </p:nvCxnSpPr>
          <p:spPr bwMode="auto">
            <a:xfrm flipH="1">
              <a:off x="8052179" y="4667545"/>
              <a:ext cx="13648" cy="1719618"/>
            </a:xfrm>
            <a:prstGeom prst="straightConnector1">
              <a:avLst/>
            </a:prstGeom>
            <a:noFill/>
            <a:ln w="9525" cap="flat" cmpd="sng" algn="ctr">
              <a:solidFill>
                <a:schemeClr val="tx1"/>
              </a:solidFill>
              <a:prstDash val="solid"/>
              <a:round/>
              <a:headEnd type="none" w="med" len="med"/>
              <a:tailEnd type="triangle" w="med" len="med"/>
            </a:ln>
            <a:effectLst/>
          </p:spPr>
        </p:cxnSp>
        <p:cxnSp>
          <p:nvCxnSpPr>
            <p:cNvPr id="62" name="Straight Arrow Connector 61"/>
            <p:cNvCxnSpPr/>
            <p:nvPr/>
          </p:nvCxnSpPr>
          <p:spPr bwMode="auto">
            <a:xfrm>
              <a:off x="7196907" y="4665270"/>
              <a:ext cx="0" cy="959890"/>
            </a:xfrm>
            <a:prstGeom prst="straightConnector1">
              <a:avLst/>
            </a:prstGeom>
            <a:noFill/>
            <a:ln w="9525" cap="flat" cmpd="sng" algn="ctr">
              <a:solidFill>
                <a:schemeClr val="tx1"/>
              </a:solidFill>
              <a:prstDash val="solid"/>
              <a:round/>
              <a:headEnd type="none" w="med" len="med"/>
              <a:tailEnd type="triangle" w="med" len="med"/>
            </a:ln>
            <a:effectLst/>
          </p:spPr>
        </p:cxnSp>
        <p:cxnSp>
          <p:nvCxnSpPr>
            <p:cNvPr id="63" name="Straight Arrow Connector 62"/>
            <p:cNvCxnSpPr/>
            <p:nvPr/>
          </p:nvCxnSpPr>
          <p:spPr bwMode="auto">
            <a:xfrm>
              <a:off x="7499435" y="4665270"/>
              <a:ext cx="0" cy="959890"/>
            </a:xfrm>
            <a:prstGeom prst="straightConnector1">
              <a:avLst/>
            </a:prstGeom>
            <a:noFill/>
            <a:ln w="9525" cap="flat" cmpd="sng" algn="ctr">
              <a:solidFill>
                <a:schemeClr val="tx1"/>
              </a:solidFill>
              <a:prstDash val="solid"/>
              <a:round/>
              <a:headEnd type="none" w="med" len="med"/>
              <a:tailEnd type="triangle" w="med" len="med"/>
            </a:ln>
            <a:effectLst/>
          </p:spPr>
        </p:cxnSp>
        <p:cxnSp>
          <p:nvCxnSpPr>
            <p:cNvPr id="64" name="Straight Arrow Connector 63"/>
            <p:cNvCxnSpPr/>
            <p:nvPr/>
          </p:nvCxnSpPr>
          <p:spPr bwMode="auto">
            <a:xfrm>
              <a:off x="7801963" y="4665270"/>
              <a:ext cx="0" cy="959890"/>
            </a:xfrm>
            <a:prstGeom prst="straightConnector1">
              <a:avLst/>
            </a:prstGeom>
            <a:noFill/>
            <a:ln w="9525" cap="flat" cmpd="sng" algn="ctr">
              <a:solidFill>
                <a:schemeClr val="tx1"/>
              </a:solidFill>
              <a:prstDash val="solid"/>
              <a:round/>
              <a:headEnd type="none" w="med" len="med"/>
              <a:tailEnd type="triangle" w="med" len="med"/>
            </a:ln>
            <a:effectLst/>
          </p:spPr>
        </p:cxnSp>
        <p:sp>
          <p:nvSpPr>
            <p:cNvPr id="94" name="Freeform 93"/>
            <p:cNvSpPr/>
            <p:nvPr/>
          </p:nvSpPr>
          <p:spPr bwMode="auto">
            <a:xfrm>
              <a:off x="5297607" y="4465103"/>
              <a:ext cx="1542197" cy="1201003"/>
            </a:xfrm>
            <a:custGeom>
              <a:avLst/>
              <a:gdLst>
                <a:gd name="connsiteX0" fmla="*/ 109182 w 1542197"/>
                <a:gd name="connsiteY0" fmla="*/ 0 h 1201003"/>
                <a:gd name="connsiteX1" fmla="*/ 0 w 1542197"/>
                <a:gd name="connsiteY1" fmla="*/ 0 h 1201003"/>
                <a:gd name="connsiteX2" fmla="*/ 0 w 1542197"/>
                <a:gd name="connsiteY2" fmla="*/ 286603 h 1201003"/>
                <a:gd name="connsiteX3" fmla="*/ 1528549 w 1542197"/>
                <a:gd name="connsiteY3" fmla="*/ 300250 h 1201003"/>
                <a:gd name="connsiteX4" fmla="*/ 1542197 w 1542197"/>
                <a:gd name="connsiteY4" fmla="*/ 1201003 h 12010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2197" h="1201003">
                  <a:moveTo>
                    <a:pt x="109182" y="0"/>
                  </a:moveTo>
                  <a:lnTo>
                    <a:pt x="0" y="0"/>
                  </a:lnTo>
                  <a:lnTo>
                    <a:pt x="0" y="286603"/>
                  </a:lnTo>
                  <a:lnTo>
                    <a:pt x="1528549" y="300250"/>
                  </a:lnTo>
                  <a:lnTo>
                    <a:pt x="1542197" y="1201003"/>
                  </a:lnTo>
                </a:path>
              </a:pathLst>
            </a:custGeom>
            <a:noFill/>
            <a:ln w="9525" cap="flat" cmpd="sng" algn="ctr">
              <a:solidFill>
                <a:srgbClr val="FF0000"/>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25000"/>
                </a:spcBef>
                <a:spcAft>
                  <a:spcPct val="0"/>
                </a:spcAft>
                <a:buClr>
                  <a:schemeClr val="bg1"/>
                </a:buClr>
                <a:buSzPct val="100000"/>
                <a:buFont typeface="Wingdings" pitchFamily="2" charset="2"/>
                <a:buChar char="•"/>
                <a:tabLst/>
              </a:pPr>
              <a:endParaRPr kumimoji="0" lang="en-US" sz="2000" b="0" i="0" u="none" strike="noStrike" cap="none" normalizeH="0" baseline="0">
                <a:ln>
                  <a:noFill/>
                </a:ln>
                <a:solidFill>
                  <a:schemeClr val="tx1"/>
                </a:solidFill>
                <a:effectLst/>
                <a:latin typeface="Verdana" pitchFamily="34" charset="0"/>
              </a:endParaRPr>
            </a:p>
          </p:txBody>
        </p:sp>
      </p:grpSp>
      <p:grpSp>
        <p:nvGrpSpPr>
          <p:cNvPr id="47" name="Group 46"/>
          <p:cNvGrpSpPr/>
          <p:nvPr/>
        </p:nvGrpSpPr>
        <p:grpSpPr>
          <a:xfrm>
            <a:off x="5104252" y="5987548"/>
            <a:ext cx="2599909" cy="656736"/>
            <a:chOff x="5095165" y="5404352"/>
            <a:chExt cx="2599909" cy="656736"/>
          </a:xfrm>
        </p:grpSpPr>
        <p:cxnSp>
          <p:nvCxnSpPr>
            <p:cNvPr id="69" name="Straight Arrow Connector 68"/>
            <p:cNvCxnSpPr/>
            <p:nvPr/>
          </p:nvCxnSpPr>
          <p:spPr bwMode="auto">
            <a:xfrm>
              <a:off x="6787490" y="5615942"/>
              <a:ext cx="0" cy="409433"/>
            </a:xfrm>
            <a:prstGeom prst="straightConnector1">
              <a:avLst/>
            </a:prstGeom>
            <a:noFill/>
            <a:ln w="9525" cap="flat" cmpd="sng" algn="ctr">
              <a:solidFill>
                <a:schemeClr val="tx1"/>
              </a:solidFill>
              <a:prstDash val="solid"/>
              <a:round/>
              <a:headEnd type="none" w="med" len="med"/>
              <a:tailEnd type="triangle" w="med" len="med"/>
            </a:ln>
            <a:effectLst/>
          </p:spPr>
        </p:cxnSp>
        <p:cxnSp>
          <p:nvCxnSpPr>
            <p:cNvPr id="70" name="Straight Arrow Connector 69"/>
            <p:cNvCxnSpPr/>
            <p:nvPr/>
          </p:nvCxnSpPr>
          <p:spPr bwMode="auto">
            <a:xfrm>
              <a:off x="7090018" y="5615942"/>
              <a:ext cx="0" cy="409433"/>
            </a:xfrm>
            <a:prstGeom prst="straightConnector1">
              <a:avLst/>
            </a:prstGeom>
            <a:noFill/>
            <a:ln w="9525" cap="flat" cmpd="sng" algn="ctr">
              <a:solidFill>
                <a:schemeClr val="tx1"/>
              </a:solidFill>
              <a:prstDash val="solid"/>
              <a:round/>
              <a:headEnd type="none" w="med" len="med"/>
              <a:tailEnd type="triangle" w="med" len="med"/>
            </a:ln>
            <a:effectLst/>
          </p:spPr>
        </p:cxnSp>
        <p:cxnSp>
          <p:nvCxnSpPr>
            <p:cNvPr id="71" name="Straight Arrow Connector 70"/>
            <p:cNvCxnSpPr/>
            <p:nvPr/>
          </p:nvCxnSpPr>
          <p:spPr bwMode="auto">
            <a:xfrm>
              <a:off x="7392546" y="5615942"/>
              <a:ext cx="0" cy="409433"/>
            </a:xfrm>
            <a:prstGeom prst="straightConnector1">
              <a:avLst/>
            </a:prstGeom>
            <a:noFill/>
            <a:ln w="9525" cap="flat" cmpd="sng" algn="ctr">
              <a:solidFill>
                <a:schemeClr val="tx1"/>
              </a:solidFill>
              <a:prstDash val="solid"/>
              <a:round/>
              <a:headEnd type="none" w="med" len="med"/>
              <a:tailEnd type="triangle" w="med" len="med"/>
            </a:ln>
            <a:effectLst/>
          </p:spPr>
        </p:cxnSp>
        <p:cxnSp>
          <p:nvCxnSpPr>
            <p:cNvPr id="72" name="Straight Arrow Connector 71"/>
            <p:cNvCxnSpPr/>
            <p:nvPr/>
          </p:nvCxnSpPr>
          <p:spPr bwMode="auto">
            <a:xfrm>
              <a:off x="7695074" y="5615942"/>
              <a:ext cx="0" cy="409433"/>
            </a:xfrm>
            <a:prstGeom prst="straightConnector1">
              <a:avLst/>
            </a:prstGeom>
            <a:noFill/>
            <a:ln w="9525" cap="flat" cmpd="sng" algn="ctr">
              <a:solidFill>
                <a:schemeClr val="tx1"/>
              </a:solidFill>
              <a:prstDash val="solid"/>
              <a:round/>
              <a:headEnd type="none" w="med" len="med"/>
              <a:tailEnd type="triangle" w="med" len="med"/>
            </a:ln>
            <a:effectLst/>
          </p:spPr>
        </p:cxnSp>
        <p:sp>
          <p:nvSpPr>
            <p:cNvPr id="95" name="Freeform 94"/>
            <p:cNvSpPr/>
            <p:nvPr/>
          </p:nvSpPr>
          <p:spPr bwMode="auto">
            <a:xfrm>
              <a:off x="5095165" y="5404352"/>
              <a:ext cx="1380488" cy="656736"/>
            </a:xfrm>
            <a:custGeom>
              <a:avLst/>
              <a:gdLst>
                <a:gd name="connsiteX0" fmla="*/ 109182 w 1542197"/>
                <a:gd name="connsiteY0" fmla="*/ 0 h 1201003"/>
                <a:gd name="connsiteX1" fmla="*/ 0 w 1542197"/>
                <a:gd name="connsiteY1" fmla="*/ 0 h 1201003"/>
                <a:gd name="connsiteX2" fmla="*/ 0 w 1542197"/>
                <a:gd name="connsiteY2" fmla="*/ 286603 h 1201003"/>
                <a:gd name="connsiteX3" fmla="*/ 1528549 w 1542197"/>
                <a:gd name="connsiteY3" fmla="*/ 300250 h 1201003"/>
                <a:gd name="connsiteX4" fmla="*/ 1542197 w 1542197"/>
                <a:gd name="connsiteY4" fmla="*/ 1201003 h 1201003"/>
                <a:gd name="connsiteX0" fmla="*/ 109182 w 1555530"/>
                <a:gd name="connsiteY0" fmla="*/ 0 h 636830"/>
                <a:gd name="connsiteX1" fmla="*/ 0 w 1555530"/>
                <a:gd name="connsiteY1" fmla="*/ 0 h 636830"/>
                <a:gd name="connsiteX2" fmla="*/ 0 w 1555530"/>
                <a:gd name="connsiteY2" fmla="*/ 286603 h 636830"/>
                <a:gd name="connsiteX3" fmla="*/ 1528549 w 1555530"/>
                <a:gd name="connsiteY3" fmla="*/ 300250 h 636830"/>
                <a:gd name="connsiteX4" fmla="*/ 1555530 w 1555530"/>
                <a:gd name="connsiteY4" fmla="*/ 636830 h 636830"/>
                <a:gd name="connsiteX0" fmla="*/ 109182 w 1529716"/>
                <a:gd name="connsiteY0" fmla="*/ 0 h 610396"/>
                <a:gd name="connsiteX1" fmla="*/ 0 w 1529716"/>
                <a:gd name="connsiteY1" fmla="*/ 0 h 610396"/>
                <a:gd name="connsiteX2" fmla="*/ 0 w 1529716"/>
                <a:gd name="connsiteY2" fmla="*/ 286603 h 610396"/>
                <a:gd name="connsiteX3" fmla="*/ 1528549 w 1529716"/>
                <a:gd name="connsiteY3" fmla="*/ 300250 h 610396"/>
                <a:gd name="connsiteX4" fmla="*/ 1500331 w 1529716"/>
                <a:gd name="connsiteY4" fmla="*/ 610396 h 610396"/>
                <a:gd name="connsiteX0" fmla="*/ 109182 w 1547644"/>
                <a:gd name="connsiteY0" fmla="*/ 0 h 617004"/>
                <a:gd name="connsiteX1" fmla="*/ 0 w 1547644"/>
                <a:gd name="connsiteY1" fmla="*/ 0 h 617004"/>
                <a:gd name="connsiteX2" fmla="*/ 0 w 1547644"/>
                <a:gd name="connsiteY2" fmla="*/ 286603 h 617004"/>
                <a:gd name="connsiteX3" fmla="*/ 1528549 w 1547644"/>
                <a:gd name="connsiteY3" fmla="*/ 300250 h 617004"/>
                <a:gd name="connsiteX4" fmla="*/ 1547644 w 1547644"/>
                <a:gd name="connsiteY4" fmla="*/ 617004 h 6170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7644" h="617004">
                  <a:moveTo>
                    <a:pt x="109182" y="0"/>
                  </a:moveTo>
                  <a:lnTo>
                    <a:pt x="0" y="0"/>
                  </a:lnTo>
                  <a:lnTo>
                    <a:pt x="0" y="286603"/>
                  </a:lnTo>
                  <a:lnTo>
                    <a:pt x="1528549" y="300250"/>
                  </a:lnTo>
                  <a:cubicBezTo>
                    <a:pt x="1537543" y="412443"/>
                    <a:pt x="1538650" y="504811"/>
                    <a:pt x="1547644" y="617004"/>
                  </a:cubicBezTo>
                </a:path>
              </a:pathLst>
            </a:custGeom>
            <a:noFill/>
            <a:ln w="9525" cap="flat" cmpd="sng" algn="ctr">
              <a:solidFill>
                <a:srgbClr val="FF0000"/>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25000"/>
                </a:spcBef>
                <a:spcAft>
                  <a:spcPct val="0"/>
                </a:spcAft>
                <a:buClr>
                  <a:schemeClr val="bg1"/>
                </a:buClr>
                <a:buSzPct val="100000"/>
                <a:buFont typeface="Wingdings" pitchFamily="2" charset="2"/>
                <a:buChar char="•"/>
                <a:tabLst/>
              </a:pPr>
              <a:endParaRPr kumimoji="0" lang="en-US" sz="2000" b="0" i="0" u="none" strike="noStrike" cap="none" normalizeH="0" baseline="0">
                <a:ln>
                  <a:noFill/>
                </a:ln>
                <a:solidFill>
                  <a:schemeClr val="tx1"/>
                </a:solidFill>
                <a:effectLst/>
                <a:latin typeface="Verdana" pitchFamily="34" charset="0"/>
              </a:endParaRPr>
            </a:p>
          </p:txBody>
        </p:sp>
      </p:grpSp>
      <p:grpSp>
        <p:nvGrpSpPr>
          <p:cNvPr id="75" name="Group 74"/>
          <p:cNvGrpSpPr/>
          <p:nvPr/>
        </p:nvGrpSpPr>
        <p:grpSpPr>
          <a:xfrm>
            <a:off x="5193941" y="930748"/>
            <a:ext cx="1965269" cy="784738"/>
            <a:chOff x="4915468" y="2117688"/>
            <a:chExt cx="1965269" cy="784738"/>
          </a:xfrm>
        </p:grpSpPr>
        <p:sp>
          <p:nvSpPr>
            <p:cNvPr id="76" name="Rectangle 75"/>
            <p:cNvSpPr/>
            <p:nvPr/>
          </p:nvSpPr>
          <p:spPr bwMode="auto">
            <a:xfrm>
              <a:off x="5679734" y="2131336"/>
              <a:ext cx="1201003" cy="368489"/>
            </a:xfrm>
            <a:prstGeom prst="rect">
              <a:avLst/>
            </a:prstGeom>
            <a:noFill/>
            <a:ln w="9525" cap="flat" cmpd="sng" algn="ctr">
              <a:solidFill>
                <a:schemeClr val="tx1"/>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25000"/>
                </a:spcBef>
                <a:spcAft>
                  <a:spcPct val="0"/>
                </a:spcAft>
                <a:buClr>
                  <a:schemeClr val="bg1"/>
                </a:buClr>
                <a:buSzPct val="100000"/>
                <a:buFont typeface="Wingdings" pitchFamily="2" charset="2"/>
                <a:buChar char="•"/>
                <a:tabLst/>
              </a:pPr>
              <a:endParaRPr kumimoji="0" lang="en-US" sz="2000" b="0" i="0" u="none" strike="noStrike" cap="none" normalizeH="0" baseline="0">
                <a:ln>
                  <a:noFill/>
                </a:ln>
                <a:solidFill>
                  <a:schemeClr val="tx1"/>
                </a:solidFill>
                <a:effectLst/>
                <a:latin typeface="Verdana" pitchFamily="34" charset="0"/>
              </a:endParaRPr>
            </a:p>
          </p:txBody>
        </p:sp>
        <p:cxnSp>
          <p:nvCxnSpPr>
            <p:cNvPr id="77" name="Straight Arrow Connector 76"/>
            <p:cNvCxnSpPr/>
            <p:nvPr/>
          </p:nvCxnSpPr>
          <p:spPr bwMode="auto">
            <a:xfrm>
              <a:off x="5829858" y="2492993"/>
              <a:ext cx="0" cy="409433"/>
            </a:xfrm>
            <a:prstGeom prst="straightConnector1">
              <a:avLst/>
            </a:prstGeom>
            <a:noFill/>
            <a:ln w="9525" cap="flat" cmpd="sng" algn="ctr">
              <a:solidFill>
                <a:schemeClr val="tx1"/>
              </a:solidFill>
              <a:prstDash val="solid"/>
              <a:round/>
              <a:headEnd type="none" w="med" len="med"/>
              <a:tailEnd type="triangle" w="med" len="med"/>
            </a:ln>
            <a:effectLst/>
          </p:spPr>
        </p:cxnSp>
        <p:cxnSp>
          <p:nvCxnSpPr>
            <p:cNvPr id="83" name="Straight Arrow Connector 82"/>
            <p:cNvCxnSpPr/>
            <p:nvPr/>
          </p:nvCxnSpPr>
          <p:spPr bwMode="auto">
            <a:xfrm>
              <a:off x="6132386" y="2492993"/>
              <a:ext cx="0" cy="409433"/>
            </a:xfrm>
            <a:prstGeom prst="straightConnector1">
              <a:avLst/>
            </a:prstGeom>
            <a:noFill/>
            <a:ln w="9525" cap="flat" cmpd="sng" algn="ctr">
              <a:solidFill>
                <a:schemeClr val="tx1"/>
              </a:solidFill>
              <a:prstDash val="solid"/>
              <a:round/>
              <a:headEnd type="none" w="med" len="med"/>
              <a:tailEnd type="triangle" w="med" len="med"/>
            </a:ln>
            <a:effectLst/>
          </p:spPr>
        </p:cxnSp>
        <p:cxnSp>
          <p:nvCxnSpPr>
            <p:cNvPr id="87" name="Straight Arrow Connector 86"/>
            <p:cNvCxnSpPr/>
            <p:nvPr/>
          </p:nvCxnSpPr>
          <p:spPr bwMode="auto">
            <a:xfrm>
              <a:off x="6434914" y="2492993"/>
              <a:ext cx="0" cy="409433"/>
            </a:xfrm>
            <a:prstGeom prst="straightConnector1">
              <a:avLst/>
            </a:prstGeom>
            <a:noFill/>
            <a:ln w="9525" cap="flat" cmpd="sng" algn="ctr">
              <a:solidFill>
                <a:schemeClr val="tx1"/>
              </a:solidFill>
              <a:prstDash val="solid"/>
              <a:round/>
              <a:headEnd type="none" w="med" len="med"/>
              <a:tailEnd type="triangle" w="med" len="med"/>
            </a:ln>
            <a:effectLst/>
          </p:spPr>
        </p:cxnSp>
        <p:cxnSp>
          <p:nvCxnSpPr>
            <p:cNvPr id="92" name="Straight Arrow Connector 91"/>
            <p:cNvCxnSpPr/>
            <p:nvPr/>
          </p:nvCxnSpPr>
          <p:spPr bwMode="auto">
            <a:xfrm>
              <a:off x="6737442" y="2492993"/>
              <a:ext cx="0" cy="409433"/>
            </a:xfrm>
            <a:prstGeom prst="straightConnector1">
              <a:avLst/>
            </a:prstGeom>
            <a:noFill/>
            <a:ln w="9525" cap="flat" cmpd="sng" algn="ctr">
              <a:solidFill>
                <a:schemeClr val="tx1"/>
              </a:solidFill>
              <a:prstDash val="solid"/>
              <a:round/>
              <a:headEnd type="none" w="med" len="med"/>
              <a:tailEnd type="triangle" w="med" len="med"/>
            </a:ln>
            <a:effectLst/>
          </p:spPr>
        </p:cxnSp>
        <p:cxnSp>
          <p:nvCxnSpPr>
            <p:cNvPr id="104" name="Straight Arrow Connector 103"/>
            <p:cNvCxnSpPr>
              <a:endCxn id="76" idx="1"/>
            </p:cNvCxnSpPr>
            <p:nvPr/>
          </p:nvCxnSpPr>
          <p:spPr bwMode="auto">
            <a:xfrm>
              <a:off x="5434076" y="2308757"/>
              <a:ext cx="245658" cy="6824"/>
            </a:xfrm>
            <a:prstGeom prst="straightConnector1">
              <a:avLst/>
            </a:prstGeom>
            <a:noFill/>
            <a:ln w="9525" cap="flat" cmpd="sng" algn="ctr">
              <a:solidFill>
                <a:srgbClr val="FF0000"/>
              </a:solidFill>
              <a:prstDash val="solid"/>
              <a:round/>
              <a:headEnd type="none" w="med" len="med"/>
              <a:tailEnd type="triangle" w="med" len="med"/>
            </a:ln>
            <a:effectLst/>
          </p:spPr>
        </p:cxnSp>
        <p:sp>
          <p:nvSpPr>
            <p:cNvPr id="105" name="TextBox 104"/>
            <p:cNvSpPr txBox="1"/>
            <p:nvPr/>
          </p:nvSpPr>
          <p:spPr>
            <a:xfrm>
              <a:off x="4915468" y="2117688"/>
              <a:ext cx="502061" cy="369332"/>
            </a:xfrm>
            <a:prstGeom prst="rect">
              <a:avLst/>
            </a:prstGeom>
            <a:noFill/>
          </p:spPr>
          <p:txBody>
            <a:bodyPr wrap="none" rtlCol="0">
              <a:spAutoFit/>
            </a:bodyPr>
            <a:lstStyle/>
            <a:p>
              <a:pPr>
                <a:buNone/>
              </a:pPr>
              <a:r>
                <a:rPr lang="en-US" dirty="0">
                  <a:solidFill>
                    <a:srgbClr val="FF0000"/>
                  </a:solidFill>
                </a:rPr>
                <a:t>a0</a:t>
              </a:r>
            </a:p>
          </p:txBody>
        </p:sp>
        <p:sp>
          <p:nvSpPr>
            <p:cNvPr id="106" name="TextBox 105"/>
            <p:cNvSpPr txBox="1"/>
            <p:nvPr/>
          </p:nvSpPr>
          <p:spPr>
            <a:xfrm>
              <a:off x="6007295" y="2144984"/>
              <a:ext cx="598241" cy="369332"/>
            </a:xfrm>
            <a:prstGeom prst="rect">
              <a:avLst/>
            </a:prstGeom>
            <a:noFill/>
          </p:spPr>
          <p:txBody>
            <a:bodyPr wrap="none" rtlCol="0">
              <a:spAutoFit/>
            </a:bodyPr>
            <a:lstStyle/>
            <a:p>
              <a:pPr>
                <a:buNone/>
              </a:pPr>
              <a:r>
                <a:rPr lang="en-US" dirty="0"/>
                <a:t>m0</a:t>
              </a:r>
            </a:p>
          </p:txBody>
        </p:sp>
      </p:grpSp>
      <p:grpSp>
        <p:nvGrpSpPr>
          <p:cNvPr id="96" name="Group 95"/>
          <p:cNvGrpSpPr/>
          <p:nvPr/>
        </p:nvGrpSpPr>
        <p:grpSpPr>
          <a:xfrm>
            <a:off x="5934904" y="1709624"/>
            <a:ext cx="2729552" cy="396624"/>
            <a:chOff x="5663813" y="2506477"/>
            <a:chExt cx="2729552" cy="396624"/>
          </a:xfrm>
        </p:grpSpPr>
        <p:sp>
          <p:nvSpPr>
            <p:cNvPr id="101" name="Rectangle 100"/>
            <p:cNvSpPr/>
            <p:nvPr/>
          </p:nvSpPr>
          <p:spPr bwMode="auto">
            <a:xfrm>
              <a:off x="5663813" y="2506477"/>
              <a:ext cx="2729552" cy="382137"/>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25000"/>
                </a:spcBef>
                <a:spcAft>
                  <a:spcPct val="0"/>
                </a:spcAft>
                <a:buClr>
                  <a:schemeClr val="bg1"/>
                </a:buClr>
                <a:buSzPct val="100000"/>
                <a:buFont typeface="Wingdings" pitchFamily="2" charset="2"/>
                <a:buChar char="•"/>
                <a:tabLst/>
              </a:pPr>
              <a:endParaRPr kumimoji="0" lang="en-US" sz="2000" b="0" i="0" u="none" strike="noStrike" cap="none" normalizeH="0" baseline="0">
                <a:ln>
                  <a:noFill/>
                </a:ln>
                <a:solidFill>
                  <a:schemeClr val="tx1"/>
                </a:solidFill>
                <a:effectLst/>
                <a:latin typeface="Verdana" pitchFamily="34" charset="0"/>
              </a:endParaRPr>
            </a:p>
          </p:txBody>
        </p:sp>
        <p:sp>
          <p:nvSpPr>
            <p:cNvPr id="102" name="TextBox 101"/>
            <p:cNvSpPr txBox="1"/>
            <p:nvPr/>
          </p:nvSpPr>
          <p:spPr>
            <a:xfrm>
              <a:off x="6578219" y="2533769"/>
              <a:ext cx="822661" cy="369332"/>
            </a:xfrm>
            <a:prstGeom prst="rect">
              <a:avLst/>
            </a:prstGeom>
            <a:noFill/>
          </p:spPr>
          <p:txBody>
            <a:bodyPr wrap="none" rtlCol="0">
              <a:spAutoFit/>
            </a:bodyPr>
            <a:lstStyle/>
            <a:p>
              <a:pPr>
                <a:buNone/>
              </a:pPr>
              <a:r>
                <a:rPr lang="en-US" dirty="0"/>
                <a:t>add4</a:t>
              </a:r>
            </a:p>
          </p:txBody>
        </p:sp>
      </p:grpSp>
      <p:grpSp>
        <p:nvGrpSpPr>
          <p:cNvPr id="5" name="Group 4"/>
          <p:cNvGrpSpPr/>
          <p:nvPr/>
        </p:nvGrpSpPr>
        <p:grpSpPr>
          <a:xfrm>
            <a:off x="7342122" y="1032060"/>
            <a:ext cx="1107996" cy="703714"/>
            <a:chOff x="7342122" y="624088"/>
            <a:chExt cx="1107996" cy="703714"/>
          </a:xfrm>
        </p:grpSpPr>
        <p:cxnSp>
          <p:nvCxnSpPr>
            <p:cNvPr id="108" name="Straight Arrow Connector 107"/>
            <p:cNvCxnSpPr/>
            <p:nvPr/>
          </p:nvCxnSpPr>
          <p:spPr bwMode="auto">
            <a:xfrm>
              <a:off x="7422090" y="918369"/>
              <a:ext cx="0" cy="409433"/>
            </a:xfrm>
            <a:prstGeom prst="straightConnector1">
              <a:avLst/>
            </a:prstGeom>
            <a:noFill/>
            <a:ln w="9525" cap="flat" cmpd="sng" algn="ctr">
              <a:solidFill>
                <a:schemeClr val="tx1"/>
              </a:solidFill>
              <a:prstDash val="solid"/>
              <a:round/>
              <a:headEnd type="none" w="med" len="med"/>
              <a:tailEnd type="triangle" w="med" len="med"/>
            </a:ln>
            <a:effectLst/>
          </p:spPr>
        </p:cxnSp>
        <p:cxnSp>
          <p:nvCxnSpPr>
            <p:cNvPr id="109" name="Straight Arrow Connector 108"/>
            <p:cNvCxnSpPr/>
            <p:nvPr/>
          </p:nvCxnSpPr>
          <p:spPr bwMode="auto">
            <a:xfrm>
              <a:off x="7724618" y="918369"/>
              <a:ext cx="0" cy="409433"/>
            </a:xfrm>
            <a:prstGeom prst="straightConnector1">
              <a:avLst/>
            </a:prstGeom>
            <a:noFill/>
            <a:ln w="9525" cap="flat" cmpd="sng" algn="ctr">
              <a:solidFill>
                <a:schemeClr val="tx1"/>
              </a:solidFill>
              <a:prstDash val="solid"/>
              <a:round/>
              <a:headEnd type="none" w="med" len="med"/>
              <a:tailEnd type="triangle" w="med" len="med"/>
            </a:ln>
            <a:effectLst/>
          </p:spPr>
        </p:cxnSp>
        <p:cxnSp>
          <p:nvCxnSpPr>
            <p:cNvPr id="110" name="Straight Arrow Connector 109"/>
            <p:cNvCxnSpPr/>
            <p:nvPr/>
          </p:nvCxnSpPr>
          <p:spPr bwMode="auto">
            <a:xfrm>
              <a:off x="8027146" y="918369"/>
              <a:ext cx="0" cy="409433"/>
            </a:xfrm>
            <a:prstGeom prst="straightConnector1">
              <a:avLst/>
            </a:prstGeom>
            <a:noFill/>
            <a:ln w="9525" cap="flat" cmpd="sng" algn="ctr">
              <a:solidFill>
                <a:schemeClr val="tx1"/>
              </a:solidFill>
              <a:prstDash val="solid"/>
              <a:round/>
              <a:headEnd type="none" w="med" len="med"/>
              <a:tailEnd type="triangle" w="med" len="med"/>
            </a:ln>
            <a:effectLst/>
          </p:spPr>
        </p:cxnSp>
        <p:cxnSp>
          <p:nvCxnSpPr>
            <p:cNvPr id="111" name="Straight Arrow Connector 110"/>
            <p:cNvCxnSpPr/>
            <p:nvPr/>
          </p:nvCxnSpPr>
          <p:spPr bwMode="auto">
            <a:xfrm>
              <a:off x="8329674" y="918369"/>
              <a:ext cx="0" cy="409433"/>
            </a:xfrm>
            <a:prstGeom prst="straightConnector1">
              <a:avLst/>
            </a:prstGeom>
            <a:noFill/>
            <a:ln w="9525" cap="flat" cmpd="sng" algn="ctr">
              <a:solidFill>
                <a:schemeClr val="tx1"/>
              </a:solidFill>
              <a:prstDash val="solid"/>
              <a:round/>
              <a:headEnd type="none" w="med" len="med"/>
              <a:tailEnd type="triangle" w="med" len="med"/>
            </a:ln>
            <a:effectLst/>
          </p:spPr>
        </p:cxnSp>
        <p:sp>
          <p:nvSpPr>
            <p:cNvPr id="4" name="TextBox 3"/>
            <p:cNvSpPr txBox="1"/>
            <p:nvPr/>
          </p:nvSpPr>
          <p:spPr>
            <a:xfrm>
              <a:off x="7342122" y="624088"/>
              <a:ext cx="1107996" cy="369332"/>
            </a:xfrm>
            <a:prstGeom prst="rect">
              <a:avLst/>
            </a:prstGeom>
            <a:noFill/>
          </p:spPr>
          <p:txBody>
            <a:bodyPr wrap="none" rtlCol="0">
              <a:spAutoFit/>
            </a:bodyPr>
            <a:lstStyle/>
            <a:p>
              <a:pPr>
                <a:buNone/>
              </a:pPr>
              <a:r>
                <a:rPr lang="en-US" dirty="0"/>
                <a:t>0 0 0 0</a:t>
              </a:r>
            </a:p>
          </p:txBody>
        </p:sp>
      </p:grpSp>
      <p:grpSp>
        <p:nvGrpSpPr>
          <p:cNvPr id="17" name="Group 16"/>
          <p:cNvGrpSpPr/>
          <p:nvPr/>
        </p:nvGrpSpPr>
        <p:grpSpPr>
          <a:xfrm>
            <a:off x="5834437" y="1928775"/>
            <a:ext cx="2711686" cy="4641280"/>
            <a:chOff x="5834437" y="1520803"/>
            <a:chExt cx="2711686" cy="4641280"/>
          </a:xfrm>
        </p:grpSpPr>
        <p:grpSp>
          <p:nvGrpSpPr>
            <p:cNvPr id="15" name="Group 14"/>
            <p:cNvGrpSpPr/>
            <p:nvPr/>
          </p:nvGrpSpPr>
          <p:grpSpPr>
            <a:xfrm>
              <a:off x="7620404" y="1683790"/>
              <a:ext cx="925719" cy="4478293"/>
              <a:chOff x="7620404" y="1683790"/>
              <a:chExt cx="925719" cy="4478293"/>
            </a:xfrm>
          </p:grpSpPr>
          <p:grpSp>
            <p:nvGrpSpPr>
              <p:cNvPr id="43" name="Group 42"/>
              <p:cNvGrpSpPr/>
              <p:nvPr/>
            </p:nvGrpSpPr>
            <p:grpSpPr>
              <a:xfrm>
                <a:off x="7620404" y="1683790"/>
                <a:ext cx="600800" cy="993556"/>
                <a:chOff x="7620404" y="2109984"/>
                <a:chExt cx="600800" cy="409433"/>
              </a:xfrm>
            </p:grpSpPr>
            <p:cxnSp>
              <p:nvCxnSpPr>
                <p:cNvPr id="97" name="Straight Arrow Connector 96"/>
                <p:cNvCxnSpPr/>
                <p:nvPr/>
              </p:nvCxnSpPr>
              <p:spPr bwMode="auto">
                <a:xfrm>
                  <a:off x="7620404" y="2109984"/>
                  <a:ext cx="0" cy="409433"/>
                </a:xfrm>
                <a:prstGeom prst="straightConnector1">
                  <a:avLst/>
                </a:prstGeom>
                <a:noFill/>
                <a:ln w="9525" cap="flat" cmpd="sng" algn="ctr">
                  <a:solidFill>
                    <a:schemeClr val="tx1"/>
                  </a:solidFill>
                  <a:prstDash val="solid"/>
                  <a:round/>
                  <a:headEnd type="none" w="med" len="med"/>
                  <a:tailEnd type="triangle" w="med" len="med"/>
                </a:ln>
                <a:effectLst/>
              </p:spPr>
            </p:cxnSp>
            <p:cxnSp>
              <p:nvCxnSpPr>
                <p:cNvPr id="98" name="Straight Arrow Connector 97"/>
                <p:cNvCxnSpPr/>
                <p:nvPr/>
              </p:nvCxnSpPr>
              <p:spPr bwMode="auto">
                <a:xfrm>
                  <a:off x="7922932" y="2109984"/>
                  <a:ext cx="0" cy="409433"/>
                </a:xfrm>
                <a:prstGeom prst="straightConnector1">
                  <a:avLst/>
                </a:prstGeom>
                <a:noFill/>
                <a:ln w="9525" cap="flat" cmpd="sng" algn="ctr">
                  <a:solidFill>
                    <a:schemeClr val="tx1"/>
                  </a:solidFill>
                  <a:prstDash val="solid"/>
                  <a:round/>
                  <a:headEnd type="none" w="med" len="med"/>
                  <a:tailEnd type="triangle" w="med" len="med"/>
                </a:ln>
                <a:effectLst/>
              </p:spPr>
            </p:cxnSp>
            <p:cxnSp>
              <p:nvCxnSpPr>
                <p:cNvPr id="99" name="Straight Arrow Connector 98"/>
                <p:cNvCxnSpPr/>
                <p:nvPr/>
              </p:nvCxnSpPr>
              <p:spPr bwMode="auto">
                <a:xfrm>
                  <a:off x="8221204" y="2109984"/>
                  <a:ext cx="0" cy="409433"/>
                </a:xfrm>
                <a:prstGeom prst="straightConnector1">
                  <a:avLst/>
                </a:prstGeom>
                <a:noFill/>
                <a:ln w="9525" cap="flat" cmpd="sng" algn="ctr">
                  <a:solidFill>
                    <a:schemeClr val="tx1"/>
                  </a:solidFill>
                  <a:prstDash val="solid"/>
                  <a:round/>
                  <a:headEnd type="none" w="med" len="med"/>
                  <a:tailEnd type="triangle" w="med" len="med"/>
                </a:ln>
                <a:effectLst/>
              </p:spPr>
            </p:cxnSp>
          </p:grpSp>
          <p:cxnSp>
            <p:nvCxnSpPr>
              <p:cNvPr id="100" name="Straight Arrow Connector 99"/>
              <p:cNvCxnSpPr/>
              <p:nvPr/>
            </p:nvCxnSpPr>
            <p:spPr bwMode="auto">
              <a:xfrm>
                <a:off x="8521161" y="1697313"/>
                <a:ext cx="24962" cy="4464770"/>
              </a:xfrm>
              <a:prstGeom prst="straightConnector1">
                <a:avLst/>
              </a:prstGeom>
              <a:noFill/>
              <a:ln w="9525" cap="flat" cmpd="sng" algn="ctr">
                <a:solidFill>
                  <a:schemeClr val="tx1"/>
                </a:solidFill>
                <a:prstDash val="solid"/>
                <a:round/>
                <a:headEnd type="none" w="med" len="med"/>
                <a:tailEnd type="triangle" w="med" len="med"/>
              </a:ln>
              <a:effectLst/>
            </p:spPr>
          </p:cxnSp>
        </p:grpSp>
        <p:sp>
          <p:nvSpPr>
            <p:cNvPr id="115" name="Freeform 114"/>
            <p:cNvSpPr/>
            <p:nvPr/>
          </p:nvSpPr>
          <p:spPr bwMode="auto">
            <a:xfrm>
              <a:off x="5834437" y="1520803"/>
              <a:ext cx="1542197" cy="1170204"/>
            </a:xfrm>
            <a:custGeom>
              <a:avLst/>
              <a:gdLst>
                <a:gd name="connsiteX0" fmla="*/ 109182 w 1542197"/>
                <a:gd name="connsiteY0" fmla="*/ 0 h 1201003"/>
                <a:gd name="connsiteX1" fmla="*/ 0 w 1542197"/>
                <a:gd name="connsiteY1" fmla="*/ 0 h 1201003"/>
                <a:gd name="connsiteX2" fmla="*/ 0 w 1542197"/>
                <a:gd name="connsiteY2" fmla="*/ 286603 h 1201003"/>
                <a:gd name="connsiteX3" fmla="*/ 1528549 w 1542197"/>
                <a:gd name="connsiteY3" fmla="*/ 300250 h 1201003"/>
                <a:gd name="connsiteX4" fmla="*/ 1542197 w 1542197"/>
                <a:gd name="connsiteY4" fmla="*/ 1201003 h 12010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2197" h="1201003">
                  <a:moveTo>
                    <a:pt x="109182" y="0"/>
                  </a:moveTo>
                  <a:lnTo>
                    <a:pt x="0" y="0"/>
                  </a:lnTo>
                  <a:lnTo>
                    <a:pt x="0" y="286603"/>
                  </a:lnTo>
                  <a:lnTo>
                    <a:pt x="1528549" y="300250"/>
                  </a:lnTo>
                  <a:lnTo>
                    <a:pt x="1542197" y="1201003"/>
                  </a:lnTo>
                </a:path>
              </a:pathLst>
            </a:custGeom>
            <a:noFill/>
            <a:ln w="9525" cap="flat" cmpd="sng" algn="ctr">
              <a:solidFill>
                <a:srgbClr val="FF0000"/>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25000"/>
                </a:spcBef>
                <a:spcAft>
                  <a:spcPct val="0"/>
                </a:spcAft>
                <a:buClr>
                  <a:schemeClr val="bg1"/>
                </a:buClr>
                <a:buSzPct val="100000"/>
                <a:buFont typeface="Wingdings" pitchFamily="2" charset="2"/>
                <a:buChar char="•"/>
                <a:tabLst/>
              </a:pPr>
              <a:endParaRPr kumimoji="0" lang="en-US" sz="2000" b="0" i="0" u="none" strike="noStrike" cap="none" normalizeH="0" baseline="0">
                <a:ln>
                  <a:noFill/>
                </a:ln>
                <a:solidFill>
                  <a:schemeClr val="tx1"/>
                </a:solidFill>
                <a:effectLst/>
                <a:latin typeface="Verdana" pitchFamily="34" charset="0"/>
              </a:endParaRPr>
            </a:p>
          </p:txBody>
        </p:sp>
      </p:grpSp>
      <p:sp>
        <p:nvSpPr>
          <p:cNvPr id="11" name="Date Placeholder 10">
            <a:extLst>
              <a:ext uri="{FF2B5EF4-FFF2-40B4-BE49-F238E27FC236}">
                <a16:creationId xmlns:a16="http://schemas.microsoft.com/office/drawing/2014/main" id="{9978FCB8-13B1-E7EC-6B7A-97942854A527}"/>
              </a:ext>
            </a:extLst>
          </p:cNvPr>
          <p:cNvSpPr>
            <a:spLocks noGrp="1"/>
          </p:cNvSpPr>
          <p:nvPr>
            <p:ph type="dt" sz="half" idx="2"/>
          </p:nvPr>
        </p:nvSpPr>
        <p:spPr/>
        <p:txBody>
          <a:bodyPr/>
          <a:lstStyle/>
          <a:p>
            <a:pPr>
              <a:buFont typeface="Wingdings" pitchFamily="-96" charset="2"/>
              <a:buNone/>
              <a:defRPr/>
            </a:pPr>
            <a:r>
              <a:rPr lang="en-US"/>
              <a:t>February 6, 2024</a:t>
            </a:r>
            <a:endParaRPr lang="en-US" dirty="0"/>
          </a:p>
        </p:txBody>
      </p:sp>
      <p:sp>
        <p:nvSpPr>
          <p:cNvPr id="24" name="Footer Placeholder 23">
            <a:extLst>
              <a:ext uri="{FF2B5EF4-FFF2-40B4-BE49-F238E27FC236}">
                <a16:creationId xmlns:a16="http://schemas.microsoft.com/office/drawing/2014/main" id="{5D8ECF16-0FB8-F9E2-9DDD-80D94B5B97C9}"/>
              </a:ext>
            </a:extLst>
          </p:cNvPr>
          <p:cNvSpPr>
            <a:spLocks noGrp="1"/>
          </p:cNvSpPr>
          <p:nvPr>
            <p:ph type="ftr" sz="quarter" idx="3"/>
          </p:nvPr>
        </p:nvSpPr>
        <p:spPr/>
        <p:txBody>
          <a:bodyPr/>
          <a:lstStyle/>
          <a:p>
            <a:pPr>
              <a:buFont typeface="Wingdings" pitchFamily="-96" charset="2"/>
              <a:buNone/>
              <a:defRPr/>
            </a:pPr>
            <a:r>
              <a:rPr lang="en-US"/>
              <a:t>6.1920</a:t>
            </a:r>
            <a:endParaRPr lang="en-US" dirty="0"/>
          </a:p>
        </p:txBody>
      </p:sp>
      <p:sp>
        <p:nvSpPr>
          <p:cNvPr id="26" name="Slide Number Placeholder 25">
            <a:extLst>
              <a:ext uri="{FF2B5EF4-FFF2-40B4-BE49-F238E27FC236}">
                <a16:creationId xmlns:a16="http://schemas.microsoft.com/office/drawing/2014/main" id="{09A6074F-B65E-B38F-B9BE-BFEDFF36D59B}"/>
              </a:ext>
            </a:extLst>
          </p:cNvPr>
          <p:cNvSpPr>
            <a:spLocks noGrp="1"/>
          </p:cNvSpPr>
          <p:nvPr>
            <p:ph type="sldNum" sz="quarter" idx="4"/>
          </p:nvPr>
        </p:nvSpPr>
        <p:spPr/>
        <p:txBody>
          <a:bodyPr/>
          <a:lstStyle/>
          <a:p>
            <a:pPr>
              <a:defRPr/>
            </a:pPr>
            <a:r>
              <a:rPr lang="en-US"/>
              <a:t>L01-</a:t>
            </a:r>
            <a:fld id="{22704540-D8BF-43FA-8BB3-56C1EB556762}" type="slidenum">
              <a:rPr lang="en-US" smtClean="0"/>
              <a:pPr>
                <a:defRPr/>
              </a:pPr>
              <a:t>30</a:t>
            </a:fld>
            <a:endParaRPr lang="en-US" dirty="0"/>
          </a:p>
        </p:txBody>
      </p:sp>
    </p:spTree>
    <p:extLst>
      <p:ext uri="{BB962C8B-B14F-4D97-AF65-F5344CB8AC3E}">
        <p14:creationId xmlns:p14="http://schemas.microsoft.com/office/powerpoint/2010/main" val="34678866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wipe(up)">
                                      <p:cBhvr>
                                        <p:cTn id="27" dur="1000"/>
                                        <p:tgtEl>
                                          <p:spTgt spid="5"/>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wipe(up)">
                                      <p:cBhvr>
                                        <p:cTn id="32" dur="1000"/>
                                        <p:tgtEl>
                                          <p:spTgt spid="17"/>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nodeType="clickEffect">
                                  <p:stCondLst>
                                    <p:cond delay="0"/>
                                  </p:stCondLst>
                                  <p:childTnLst>
                                    <p:set>
                                      <p:cBhvr>
                                        <p:cTn id="36" dur="1" fill="hold">
                                          <p:stCondLst>
                                            <p:cond delay="0"/>
                                          </p:stCondLst>
                                        </p:cTn>
                                        <p:tgtEl>
                                          <p:spTgt spid="46"/>
                                        </p:tgtEl>
                                        <p:attrNameLst>
                                          <p:attrName>style.visibility</p:attrName>
                                        </p:attrNameLst>
                                      </p:cBhvr>
                                      <p:to>
                                        <p:strVal val="visible"/>
                                      </p:to>
                                    </p:set>
                                    <p:animEffect transition="in" filter="wipe(up)">
                                      <p:cBhvr>
                                        <p:cTn id="37" dur="1000"/>
                                        <p:tgtEl>
                                          <p:spTgt spid="46"/>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nodeType="click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wipe(up)">
                                      <p:cBhvr>
                                        <p:cTn id="42" dur="1000"/>
                                        <p:tgtEl>
                                          <p:spTgt spid="19"/>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nodeType="clickEffect">
                                  <p:stCondLst>
                                    <p:cond delay="0"/>
                                  </p:stCondLst>
                                  <p:childTnLst>
                                    <p:set>
                                      <p:cBhvr>
                                        <p:cTn id="46" dur="1" fill="hold">
                                          <p:stCondLst>
                                            <p:cond delay="0"/>
                                          </p:stCondLst>
                                        </p:cTn>
                                        <p:tgtEl>
                                          <p:spTgt spid="47"/>
                                        </p:tgtEl>
                                        <p:attrNameLst>
                                          <p:attrName>style.visibility</p:attrName>
                                        </p:attrNameLst>
                                      </p:cBhvr>
                                      <p:to>
                                        <p:strVal val="visible"/>
                                      </p:to>
                                    </p:set>
                                    <p:animEffect transition="in" filter="wipe(up)">
                                      <p:cBhvr>
                                        <p:cTn id="47" dur="10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99" y="304800"/>
            <a:ext cx="8220501" cy="1143000"/>
          </a:xfrm>
        </p:spPr>
        <p:txBody>
          <a:bodyPr/>
          <a:lstStyle/>
          <a:p>
            <a:r>
              <a:rPr lang="en-US" sz="4000" dirty="0"/>
              <a:t>Combinational 32-bit multiply</a:t>
            </a:r>
          </a:p>
        </p:txBody>
      </p:sp>
      <p:sp>
        <p:nvSpPr>
          <p:cNvPr id="3" name="Content Placeholder 2"/>
          <p:cNvSpPr>
            <a:spLocks noGrp="1"/>
          </p:cNvSpPr>
          <p:nvPr>
            <p:ph idx="1"/>
          </p:nvPr>
        </p:nvSpPr>
        <p:spPr>
          <a:xfrm>
            <a:off x="660779" y="1522862"/>
            <a:ext cx="8073788" cy="4114800"/>
          </a:xfrm>
        </p:spPr>
        <p:txBody>
          <a:bodyPr/>
          <a:lstStyle/>
          <a:p>
            <a:pPr marL="0">
              <a:spcBef>
                <a:spcPts val="0"/>
              </a:spcBef>
              <a:buNone/>
            </a:pPr>
            <a:r>
              <a:rPr lang="en-US" sz="2000" b="1" dirty="0">
                <a:latin typeface="Courier New" pitchFamily="49" charset="0"/>
                <a:cs typeface="Courier New" pitchFamily="49" charset="0"/>
              </a:rPr>
              <a:t>function</a:t>
            </a:r>
            <a:r>
              <a:rPr lang="en-US" sz="2000" dirty="0">
                <a:latin typeface="Courier New" pitchFamily="49" charset="0"/>
                <a:cs typeface="Courier New" pitchFamily="49" charset="0"/>
              </a:rPr>
              <a:t> Bit#(64) </a:t>
            </a:r>
            <a:r>
              <a:rPr lang="en-US" sz="2000" dirty="0">
                <a:solidFill>
                  <a:srgbClr val="FF0000"/>
                </a:solidFill>
                <a:latin typeface="Courier New" pitchFamily="49" charset="0"/>
                <a:cs typeface="Courier New" pitchFamily="49" charset="0"/>
              </a:rPr>
              <a:t>mul32</a:t>
            </a:r>
            <a:r>
              <a:rPr lang="en-US" sz="2000" dirty="0">
                <a:latin typeface="Courier New" pitchFamily="49" charset="0"/>
                <a:cs typeface="Courier New" pitchFamily="49" charset="0"/>
              </a:rPr>
              <a:t>(Bit#(32) a, Bit#(32) b);</a:t>
            </a:r>
          </a:p>
          <a:p>
            <a:pPr marL="0">
              <a:spcBef>
                <a:spcPts val="0"/>
              </a:spcBef>
              <a:buNone/>
            </a:pPr>
            <a:r>
              <a:rPr lang="en-US" sz="2000" dirty="0">
                <a:latin typeface="Courier New" pitchFamily="49" charset="0"/>
                <a:cs typeface="Courier New" pitchFamily="49" charset="0"/>
              </a:rPr>
              <a:t>  Bit#(32) </a:t>
            </a:r>
            <a:r>
              <a:rPr lang="en-US" sz="2000" dirty="0" err="1">
                <a:latin typeface="Courier New" pitchFamily="49" charset="0"/>
                <a:cs typeface="Courier New" pitchFamily="49" charset="0"/>
              </a:rPr>
              <a:t>tp</a:t>
            </a:r>
            <a:r>
              <a:rPr lang="en-US" sz="2000" dirty="0">
                <a:latin typeface="Courier New" pitchFamily="49" charset="0"/>
                <a:cs typeface="Courier New" pitchFamily="49" charset="0"/>
              </a:rPr>
              <a:t> = 0; </a:t>
            </a:r>
            <a:br>
              <a:rPr lang="en-US" sz="2000" dirty="0">
                <a:latin typeface="Courier New" pitchFamily="49" charset="0"/>
                <a:cs typeface="Courier New" pitchFamily="49" charset="0"/>
              </a:rPr>
            </a:br>
            <a:r>
              <a:rPr lang="en-US" sz="2000" dirty="0">
                <a:latin typeface="Courier New" pitchFamily="49" charset="0"/>
                <a:cs typeface="Courier New" pitchFamily="49" charset="0"/>
              </a:rPr>
              <a:t>  Bit#(32) prod = 0; </a:t>
            </a:r>
            <a:br>
              <a:rPr lang="en-US" sz="2000" dirty="0">
                <a:latin typeface="Courier New" pitchFamily="49" charset="0"/>
                <a:cs typeface="Courier New" pitchFamily="49" charset="0"/>
              </a:rPr>
            </a:br>
            <a:r>
              <a:rPr lang="en-US" sz="2000" dirty="0">
                <a:latin typeface="Courier New" pitchFamily="49" charset="0"/>
                <a:cs typeface="Courier New" pitchFamily="49" charset="0"/>
              </a:rPr>
              <a:t>  </a:t>
            </a:r>
            <a:r>
              <a:rPr lang="en-US" sz="2000" b="1" dirty="0">
                <a:latin typeface="Courier New" pitchFamily="49" charset="0"/>
                <a:cs typeface="Courier New" pitchFamily="49" charset="0"/>
              </a:rPr>
              <a:t>for</a:t>
            </a:r>
            <a:r>
              <a:rPr lang="en-US" sz="2000" dirty="0">
                <a:latin typeface="Courier New" pitchFamily="49" charset="0"/>
                <a:cs typeface="Courier New" pitchFamily="49" charset="0"/>
              </a:rPr>
              <a:t>(Integer </a:t>
            </a:r>
            <a:r>
              <a:rPr lang="en-US" sz="2000" dirty="0" err="1">
                <a:latin typeface="Courier New" pitchFamily="49" charset="0"/>
                <a:cs typeface="Courier New" pitchFamily="49" charset="0"/>
              </a:rPr>
              <a:t>i</a:t>
            </a:r>
            <a:r>
              <a:rPr lang="en-US" sz="2000" dirty="0">
                <a:latin typeface="Courier New" pitchFamily="49" charset="0"/>
                <a:cs typeface="Courier New" pitchFamily="49" charset="0"/>
              </a:rPr>
              <a:t> = 0; </a:t>
            </a:r>
            <a:r>
              <a:rPr lang="en-US" sz="2000" dirty="0" err="1">
                <a:latin typeface="Courier New" pitchFamily="49" charset="0"/>
                <a:cs typeface="Courier New" pitchFamily="49" charset="0"/>
              </a:rPr>
              <a:t>i</a:t>
            </a:r>
            <a:r>
              <a:rPr lang="en-US" sz="2000" dirty="0">
                <a:latin typeface="Courier New" pitchFamily="49" charset="0"/>
                <a:cs typeface="Courier New" pitchFamily="49" charset="0"/>
              </a:rPr>
              <a:t> &lt; 32; </a:t>
            </a:r>
            <a:r>
              <a:rPr lang="en-US" sz="2000" dirty="0" err="1">
                <a:latin typeface="Courier New" pitchFamily="49" charset="0"/>
                <a:cs typeface="Courier New" pitchFamily="49" charset="0"/>
              </a:rPr>
              <a:t>i</a:t>
            </a:r>
            <a:r>
              <a:rPr lang="en-US" sz="2000" dirty="0">
                <a:latin typeface="Courier New" pitchFamily="49" charset="0"/>
                <a:cs typeface="Courier New" pitchFamily="49" charset="0"/>
              </a:rPr>
              <a:t> = i+1)</a:t>
            </a:r>
            <a:br>
              <a:rPr lang="en-US" sz="2000" dirty="0">
                <a:latin typeface="Courier New" pitchFamily="49" charset="0"/>
                <a:cs typeface="Courier New" pitchFamily="49" charset="0"/>
              </a:rPr>
            </a:br>
            <a:r>
              <a:rPr lang="en-US" sz="2000" dirty="0">
                <a:latin typeface="Courier New" pitchFamily="49" charset="0"/>
                <a:cs typeface="Courier New" pitchFamily="49" charset="0"/>
              </a:rPr>
              <a:t>  </a:t>
            </a:r>
            <a:r>
              <a:rPr lang="en-US" sz="2000" b="1" dirty="0">
                <a:latin typeface="Courier New" pitchFamily="49" charset="0"/>
                <a:cs typeface="Courier New" pitchFamily="49" charset="0"/>
              </a:rPr>
              <a:t>begin</a:t>
            </a:r>
            <a:br>
              <a:rPr lang="en-US" sz="2000" dirty="0">
                <a:latin typeface="Courier New" pitchFamily="49" charset="0"/>
                <a:cs typeface="Courier New" pitchFamily="49" charset="0"/>
              </a:rPr>
            </a:br>
            <a:r>
              <a:rPr lang="en-US" sz="2000" dirty="0">
                <a:latin typeface="Courier New" pitchFamily="49" charset="0"/>
                <a:cs typeface="Courier New" pitchFamily="49" charset="0"/>
              </a:rPr>
              <a:t>     Bit#(32) m   = (a[</a:t>
            </a:r>
            <a:r>
              <a:rPr lang="en-US" sz="2000" dirty="0" err="1">
                <a:latin typeface="Courier New" pitchFamily="49" charset="0"/>
                <a:cs typeface="Courier New" pitchFamily="49" charset="0"/>
              </a:rPr>
              <a:t>i</a:t>
            </a:r>
            <a:r>
              <a:rPr lang="en-US" sz="2000" dirty="0">
                <a:latin typeface="Courier New" pitchFamily="49" charset="0"/>
                <a:cs typeface="Courier New" pitchFamily="49" charset="0"/>
              </a:rPr>
              <a:t>]==0)? 0 : b;</a:t>
            </a:r>
            <a:br>
              <a:rPr lang="en-US" sz="2000" dirty="0">
                <a:latin typeface="Courier New" pitchFamily="49" charset="0"/>
                <a:cs typeface="Courier New" pitchFamily="49" charset="0"/>
              </a:rPr>
            </a:br>
            <a:r>
              <a:rPr lang="en-US" sz="2000" dirty="0">
                <a:latin typeface="Courier New" pitchFamily="49" charset="0"/>
                <a:cs typeface="Courier New" pitchFamily="49" charset="0"/>
              </a:rPr>
              <a:t>     Bit#(33) sum = </a:t>
            </a:r>
            <a:r>
              <a:rPr lang="en-US" sz="2000" dirty="0">
                <a:solidFill>
                  <a:srgbClr val="FF0000"/>
                </a:solidFill>
                <a:latin typeface="Courier New" pitchFamily="49" charset="0"/>
                <a:cs typeface="Courier New" pitchFamily="49" charset="0"/>
              </a:rPr>
              <a:t>add32</a:t>
            </a:r>
            <a:r>
              <a:rPr lang="en-US" sz="2000" dirty="0">
                <a:latin typeface="Courier New" pitchFamily="49" charset="0"/>
                <a:cs typeface="Courier New" pitchFamily="49" charset="0"/>
              </a:rPr>
              <a:t>(m,tp,0);</a:t>
            </a:r>
            <a:br>
              <a:rPr lang="en-US" sz="2000" dirty="0">
                <a:latin typeface="Courier New" pitchFamily="49" charset="0"/>
                <a:cs typeface="Courier New" pitchFamily="49" charset="0"/>
              </a:rPr>
            </a:br>
            <a:r>
              <a:rPr lang="en-US" sz="2000" dirty="0">
                <a:latin typeface="Courier New" pitchFamily="49" charset="0"/>
                <a:cs typeface="Courier New" pitchFamily="49" charset="0"/>
              </a:rPr>
              <a:t>     prod[</a:t>
            </a:r>
            <a:r>
              <a:rPr lang="en-US" sz="2000" dirty="0" err="1">
                <a:latin typeface="Courier New" pitchFamily="49" charset="0"/>
                <a:cs typeface="Courier New" pitchFamily="49" charset="0"/>
              </a:rPr>
              <a:t>i</a:t>
            </a:r>
            <a:r>
              <a:rPr lang="en-US" sz="2000" dirty="0">
                <a:latin typeface="Courier New" pitchFamily="49" charset="0"/>
                <a:cs typeface="Courier New" pitchFamily="49" charset="0"/>
              </a:rPr>
              <a:t>]      = sum[0];</a:t>
            </a:r>
          </a:p>
          <a:p>
            <a:pPr marL="0">
              <a:spcBef>
                <a:spcPts val="0"/>
              </a:spcBef>
              <a:buNone/>
            </a:pPr>
            <a:r>
              <a:rPr lang="en-US" sz="2000" dirty="0">
                <a:latin typeface="Courier New" pitchFamily="49" charset="0"/>
                <a:cs typeface="Courier New" pitchFamily="49" charset="0"/>
              </a:rPr>
              <a:t>     </a:t>
            </a:r>
            <a:r>
              <a:rPr lang="en-US" sz="2000" dirty="0" err="1">
                <a:latin typeface="Courier New" pitchFamily="49" charset="0"/>
                <a:cs typeface="Courier New" pitchFamily="49" charset="0"/>
              </a:rPr>
              <a:t>tp</a:t>
            </a:r>
            <a:r>
              <a:rPr lang="en-US" sz="2000" dirty="0">
                <a:latin typeface="Courier New" pitchFamily="49" charset="0"/>
                <a:cs typeface="Courier New" pitchFamily="49" charset="0"/>
              </a:rPr>
              <a:t>           = sum[32:1];</a:t>
            </a:r>
          </a:p>
          <a:p>
            <a:pPr marL="0">
              <a:spcBef>
                <a:spcPts val="0"/>
              </a:spcBef>
              <a:buNone/>
            </a:pPr>
            <a:r>
              <a:rPr lang="en-US" sz="2000" dirty="0">
                <a:latin typeface="Courier New" pitchFamily="49" charset="0"/>
                <a:cs typeface="Courier New" pitchFamily="49" charset="0"/>
              </a:rPr>
              <a:t> </a:t>
            </a:r>
            <a:r>
              <a:rPr lang="en-US" sz="2000" b="1" dirty="0">
                <a:latin typeface="Courier New" pitchFamily="49" charset="0"/>
                <a:cs typeface="Courier New" pitchFamily="49" charset="0"/>
              </a:rPr>
              <a:t> end</a:t>
            </a:r>
            <a:br>
              <a:rPr lang="en-US" sz="2000" dirty="0">
                <a:latin typeface="Courier New" pitchFamily="49" charset="0"/>
                <a:cs typeface="Courier New" pitchFamily="49" charset="0"/>
              </a:rPr>
            </a:br>
            <a:r>
              <a:rPr lang="en-US" sz="2000" dirty="0">
                <a:latin typeface="Courier New" pitchFamily="49" charset="0"/>
                <a:cs typeface="Courier New" pitchFamily="49" charset="0"/>
              </a:rPr>
              <a:t>  </a:t>
            </a:r>
            <a:r>
              <a:rPr lang="en-US" sz="2000" b="1" dirty="0">
                <a:latin typeface="Courier New" pitchFamily="49" charset="0"/>
                <a:cs typeface="Courier New" pitchFamily="49" charset="0"/>
              </a:rPr>
              <a:t>return</a:t>
            </a:r>
            <a:r>
              <a:rPr lang="en-US" sz="2000" dirty="0">
                <a:latin typeface="Courier New" pitchFamily="49" charset="0"/>
                <a:cs typeface="Courier New" pitchFamily="49" charset="0"/>
              </a:rPr>
              <a:t> {</a:t>
            </a:r>
            <a:r>
              <a:rPr lang="en-US" sz="2000" dirty="0" err="1">
                <a:latin typeface="Courier New" pitchFamily="49" charset="0"/>
                <a:cs typeface="Courier New" pitchFamily="49" charset="0"/>
              </a:rPr>
              <a:t>tp,prod</a:t>
            </a:r>
            <a:r>
              <a:rPr lang="en-US" sz="2000" dirty="0">
                <a:latin typeface="Courier New" pitchFamily="49" charset="0"/>
                <a:cs typeface="Courier New" pitchFamily="49" charset="0"/>
              </a:rPr>
              <a:t>};</a:t>
            </a:r>
            <a:br>
              <a:rPr lang="en-US" sz="2000" dirty="0">
                <a:latin typeface="Courier New" pitchFamily="49" charset="0"/>
                <a:cs typeface="Courier New" pitchFamily="49" charset="0"/>
              </a:rPr>
            </a:br>
            <a:r>
              <a:rPr lang="en-US" sz="2000" b="1" dirty="0" err="1">
                <a:latin typeface="Courier New" pitchFamily="49" charset="0"/>
                <a:cs typeface="Courier New" pitchFamily="49" charset="0"/>
              </a:rPr>
              <a:t>endfunction</a:t>
            </a:r>
            <a:endParaRPr lang="en-US" sz="2000" b="1" dirty="0">
              <a:latin typeface="Courier New" pitchFamily="49" charset="0"/>
              <a:cs typeface="Courier New" pitchFamily="49" charset="0"/>
            </a:endParaRPr>
          </a:p>
        </p:txBody>
      </p:sp>
      <p:sp>
        <p:nvSpPr>
          <p:cNvPr id="7" name="TextBox 6"/>
          <p:cNvSpPr txBox="1"/>
          <p:nvPr/>
        </p:nvSpPr>
        <p:spPr>
          <a:xfrm>
            <a:off x="7195789" y="3580262"/>
            <a:ext cx="1781317" cy="369332"/>
          </a:xfrm>
          <a:prstGeom prst="rect">
            <a:avLst/>
          </a:prstGeom>
          <a:noFill/>
        </p:spPr>
        <p:txBody>
          <a:bodyPr wrap="square" rtlCol="0">
            <a:spAutoFit/>
          </a:bodyPr>
          <a:lstStyle/>
          <a:p>
            <a:pPr>
              <a:buNone/>
            </a:pPr>
            <a:r>
              <a:rPr lang="en-US" dirty="0">
                <a:solidFill>
                  <a:srgbClr val="FF0000"/>
                </a:solidFill>
                <a:latin typeface="Comic Sans MS" panose="030F0702030302020204" pitchFamily="66" charset="0"/>
              </a:rPr>
              <a:t>Lot of gates!</a:t>
            </a:r>
          </a:p>
        </p:txBody>
      </p:sp>
      <p:cxnSp>
        <p:nvCxnSpPr>
          <p:cNvPr id="9" name="Straight Arrow Connector 8"/>
          <p:cNvCxnSpPr/>
          <p:nvPr/>
        </p:nvCxnSpPr>
        <p:spPr bwMode="auto">
          <a:xfrm flipH="1">
            <a:off x="6114606" y="3393115"/>
            <a:ext cx="885825" cy="90785"/>
          </a:xfrm>
          <a:prstGeom prst="straightConnector1">
            <a:avLst/>
          </a:prstGeom>
          <a:noFill/>
          <a:ln w="9525" cap="flat" cmpd="sng" algn="ctr">
            <a:solidFill>
              <a:srgbClr val="FF0000"/>
            </a:solidFill>
            <a:prstDash val="solid"/>
            <a:round/>
            <a:headEnd type="none" w="med" len="med"/>
            <a:tailEnd type="triangle" w="med" len="med"/>
          </a:ln>
          <a:effectLst/>
        </p:spPr>
      </p:cxnSp>
      <p:sp>
        <p:nvSpPr>
          <p:cNvPr id="11" name="TextBox 10"/>
          <p:cNvSpPr txBox="1"/>
          <p:nvPr/>
        </p:nvSpPr>
        <p:spPr>
          <a:xfrm>
            <a:off x="7028895" y="2605385"/>
            <a:ext cx="2190750" cy="923330"/>
          </a:xfrm>
          <a:prstGeom prst="rect">
            <a:avLst/>
          </a:prstGeom>
          <a:noFill/>
        </p:spPr>
        <p:txBody>
          <a:bodyPr wrap="square" rtlCol="0">
            <a:spAutoFit/>
          </a:bodyPr>
          <a:lstStyle/>
          <a:p>
            <a:pPr>
              <a:buNone/>
            </a:pPr>
            <a:r>
              <a:rPr lang="en-US" dirty="0"/>
              <a:t>This circuit uses 32 add32 circuits</a:t>
            </a:r>
          </a:p>
        </p:txBody>
      </p:sp>
      <p:sp>
        <p:nvSpPr>
          <p:cNvPr id="12" name="Content Placeholder 2"/>
          <p:cNvSpPr txBox="1">
            <a:spLocks/>
          </p:cNvSpPr>
          <p:nvPr/>
        </p:nvSpPr>
        <p:spPr bwMode="auto">
          <a:xfrm>
            <a:off x="695815" y="5156624"/>
            <a:ext cx="8160021" cy="146799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hlink"/>
              </a:buClr>
              <a:buSzPct val="110000"/>
              <a:buFont typeface="Wingdings" pitchFamily="-96" charset="2"/>
              <a:buBlip>
                <a:blip r:embed="rId3"/>
              </a:buBlip>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60000"/>
              <a:buFont typeface="Wingdings" pitchFamily="-96"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hlink"/>
              </a:buClr>
              <a:buSzPct val="95000"/>
              <a:buFont typeface="Wingdings" pitchFamily="-96" charset="2"/>
              <a:buChar char="w"/>
              <a:defRPr sz="2400">
                <a:solidFill>
                  <a:schemeClr val="tx1"/>
                </a:solidFill>
                <a:latin typeface="+mn-lt"/>
              </a:defRPr>
            </a:lvl3pPr>
            <a:lvl4pPr marL="1600200" indent="-228600" algn="l" rtl="0" eaLnBrk="0" fontAlgn="base" hangingPunct="0">
              <a:spcBef>
                <a:spcPct val="20000"/>
              </a:spcBef>
              <a:spcAft>
                <a:spcPct val="0"/>
              </a:spcAft>
              <a:buClr>
                <a:schemeClr val="tx1"/>
              </a:buClr>
              <a:buSzPct val="65000"/>
              <a:buFont typeface="Wingdings" pitchFamily="-96"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hlink"/>
              </a:buClr>
              <a:buSzPct val="60000"/>
              <a:buFont typeface="Wingdings" pitchFamily="-96" charset="2"/>
              <a:buChar char="n"/>
              <a:defRPr sz="2000">
                <a:solidFill>
                  <a:schemeClr val="tx1"/>
                </a:solidFill>
                <a:latin typeface="+mn-lt"/>
              </a:defRPr>
            </a:lvl5pPr>
            <a:lvl6pPr marL="2514600" indent="-228600" algn="l" rtl="0" fontAlgn="base">
              <a:spcBef>
                <a:spcPct val="20000"/>
              </a:spcBef>
              <a:spcAft>
                <a:spcPct val="0"/>
              </a:spcAft>
              <a:buClr>
                <a:schemeClr val="hlink"/>
              </a:buClr>
              <a:buSzPct val="60000"/>
              <a:buFont typeface="Wingdings" pitchFamily="2" charset="2"/>
              <a:buChar char="n"/>
              <a:defRPr sz="2000">
                <a:solidFill>
                  <a:schemeClr val="tx1"/>
                </a:solidFill>
                <a:latin typeface="+mn-lt"/>
              </a:defRPr>
            </a:lvl6pPr>
            <a:lvl7pPr marL="2971800" indent="-228600" algn="l" rtl="0" fontAlgn="base">
              <a:spcBef>
                <a:spcPct val="20000"/>
              </a:spcBef>
              <a:spcAft>
                <a:spcPct val="0"/>
              </a:spcAft>
              <a:buClr>
                <a:schemeClr val="hlink"/>
              </a:buClr>
              <a:buSzPct val="60000"/>
              <a:buFont typeface="Wingdings" pitchFamily="2" charset="2"/>
              <a:buChar char="n"/>
              <a:defRPr sz="2000">
                <a:solidFill>
                  <a:schemeClr val="tx1"/>
                </a:solidFill>
                <a:latin typeface="+mn-lt"/>
              </a:defRPr>
            </a:lvl7pPr>
            <a:lvl8pPr marL="3429000" indent="-228600" algn="l" rtl="0" fontAlgn="base">
              <a:spcBef>
                <a:spcPct val="20000"/>
              </a:spcBef>
              <a:spcAft>
                <a:spcPct val="0"/>
              </a:spcAft>
              <a:buClr>
                <a:schemeClr val="hlink"/>
              </a:buClr>
              <a:buSzPct val="60000"/>
              <a:buFont typeface="Wingdings" pitchFamily="2" charset="2"/>
              <a:buChar char="n"/>
              <a:defRPr sz="2000">
                <a:solidFill>
                  <a:schemeClr val="tx1"/>
                </a:solidFill>
                <a:latin typeface="+mn-lt"/>
              </a:defRPr>
            </a:lvl8pPr>
            <a:lvl9pPr marL="3886200" indent="-228600" algn="l" rtl="0" fontAlgn="base">
              <a:spcBef>
                <a:spcPct val="20000"/>
              </a:spcBef>
              <a:spcAft>
                <a:spcPct val="0"/>
              </a:spcAft>
              <a:buClr>
                <a:schemeClr val="hlink"/>
              </a:buClr>
              <a:buSzPct val="60000"/>
              <a:buFont typeface="Wingdings" pitchFamily="2" charset="2"/>
              <a:buChar char="n"/>
              <a:defRPr sz="2000">
                <a:solidFill>
                  <a:schemeClr val="tx1"/>
                </a:solidFill>
                <a:latin typeface="+mn-lt"/>
              </a:defRPr>
            </a:lvl9pPr>
          </a:lstStyle>
          <a:p>
            <a:pPr>
              <a:lnSpc>
                <a:spcPct val="100000"/>
              </a:lnSpc>
            </a:pPr>
            <a:r>
              <a:rPr lang="en-US" sz="2400" kern="0" dirty="0"/>
              <a:t>Long chains of gates</a:t>
            </a:r>
          </a:p>
          <a:p>
            <a:pPr lvl="1">
              <a:lnSpc>
                <a:spcPct val="100000"/>
              </a:lnSpc>
            </a:pPr>
            <a:r>
              <a:rPr lang="en-US" sz="2000" kern="0" dirty="0"/>
              <a:t>32-bit multiply has 32 ripple carry adders in sequence!</a:t>
            </a:r>
          </a:p>
          <a:p>
            <a:pPr lvl="1">
              <a:lnSpc>
                <a:spcPct val="100000"/>
              </a:lnSpc>
            </a:pPr>
            <a:r>
              <a:rPr lang="en-US" sz="2000" kern="0" dirty="0"/>
              <a:t>32-bit ripple carry adder has a 32-long chain of gates</a:t>
            </a:r>
          </a:p>
          <a:p>
            <a:pPr lvl="1">
              <a:lnSpc>
                <a:spcPct val="100000"/>
              </a:lnSpc>
            </a:pPr>
            <a:r>
              <a:rPr lang="en-US" sz="2000" kern="0" dirty="0">
                <a:solidFill>
                  <a:srgbClr val="FF0000"/>
                </a:solidFill>
              </a:rPr>
              <a:t>Total delay ? </a:t>
            </a:r>
            <a:endParaRPr lang="en-US" sz="2000" kern="0" dirty="0">
              <a:solidFill>
                <a:srgbClr val="FF0000"/>
              </a:solidFill>
              <a:latin typeface="Comic Sans MS" panose="030F0702030302020204" pitchFamily="66" charset="0"/>
            </a:endParaRPr>
          </a:p>
        </p:txBody>
      </p:sp>
      <p:sp>
        <p:nvSpPr>
          <p:cNvPr id="13" name="TextBox 12"/>
          <p:cNvSpPr txBox="1"/>
          <p:nvPr/>
        </p:nvSpPr>
        <p:spPr>
          <a:xfrm>
            <a:off x="6198658" y="7999566"/>
            <a:ext cx="1838965" cy="461665"/>
          </a:xfrm>
          <a:prstGeom prst="rect">
            <a:avLst/>
          </a:prstGeom>
          <a:noFill/>
        </p:spPr>
        <p:txBody>
          <a:bodyPr wrap="none" rtlCol="0">
            <a:spAutoFit/>
          </a:bodyPr>
          <a:lstStyle/>
          <a:p>
            <a:pPr marL="0" lvl="1"/>
            <a:r>
              <a:rPr lang="en-US" sz="2400" dirty="0">
                <a:solidFill>
                  <a:srgbClr val="FF0000"/>
                </a:solidFill>
                <a:latin typeface="Comic Sans MS" panose="030F0702030302020204" pitchFamily="66" charset="0"/>
              </a:rPr>
              <a:t>2(n-1) FAs?</a:t>
            </a:r>
          </a:p>
        </p:txBody>
      </p:sp>
      <p:sp>
        <p:nvSpPr>
          <p:cNvPr id="14" name="TextBox 13"/>
          <p:cNvSpPr txBox="1"/>
          <p:nvPr/>
        </p:nvSpPr>
        <p:spPr>
          <a:xfrm>
            <a:off x="3265722" y="6355760"/>
            <a:ext cx="2836033" cy="369332"/>
          </a:xfrm>
          <a:prstGeom prst="rect">
            <a:avLst/>
          </a:prstGeom>
          <a:noFill/>
        </p:spPr>
        <p:txBody>
          <a:bodyPr wrap="none" rtlCol="0">
            <a:spAutoFit/>
          </a:bodyPr>
          <a:lstStyle/>
          <a:p>
            <a:pPr marL="0" lvl="1">
              <a:buNone/>
            </a:pPr>
            <a:r>
              <a:rPr lang="en-US" dirty="0">
                <a:solidFill>
                  <a:srgbClr val="FF0000"/>
                </a:solidFill>
                <a:latin typeface="Comic Sans MS" panose="030F0702030302020204" pitchFamily="66" charset="0"/>
              </a:rPr>
              <a:t>2n FA delays, not </a:t>
            </a:r>
            <a:r>
              <a:rPr lang="en-US" dirty="0" err="1">
                <a:solidFill>
                  <a:srgbClr val="FF0000"/>
                </a:solidFill>
                <a:latin typeface="Comic Sans MS" panose="030F0702030302020204" pitchFamily="66" charset="0"/>
              </a:rPr>
              <a:t>nxn</a:t>
            </a:r>
            <a:r>
              <a:rPr lang="en-US" dirty="0">
                <a:solidFill>
                  <a:srgbClr val="FF0000"/>
                </a:solidFill>
                <a:latin typeface="Comic Sans MS" panose="030F0702030302020204" pitchFamily="66" charset="0"/>
              </a:rPr>
              <a:t> </a:t>
            </a:r>
          </a:p>
        </p:txBody>
      </p:sp>
      <p:sp>
        <p:nvSpPr>
          <p:cNvPr id="15" name="TextBox 14"/>
          <p:cNvSpPr txBox="1"/>
          <p:nvPr/>
        </p:nvSpPr>
        <p:spPr>
          <a:xfrm>
            <a:off x="5924447" y="4060808"/>
            <a:ext cx="2369559" cy="369332"/>
          </a:xfrm>
          <a:prstGeom prst="rect">
            <a:avLst/>
          </a:prstGeom>
          <a:noFill/>
        </p:spPr>
        <p:txBody>
          <a:bodyPr wrap="none" rtlCol="0">
            <a:spAutoFit/>
          </a:bodyPr>
          <a:lstStyle/>
          <a:p>
            <a:pPr>
              <a:buNone/>
            </a:pPr>
            <a:r>
              <a:rPr lang="en-US" i="1" dirty="0">
                <a:solidFill>
                  <a:srgbClr val="FF0000"/>
                </a:solidFill>
                <a:latin typeface="Comic Sans MS" panose="030F0702030302020204" pitchFamily="66" charset="0"/>
              </a:rPr>
              <a:t>Can we do better?</a:t>
            </a:r>
          </a:p>
        </p:txBody>
      </p:sp>
      <p:sp>
        <p:nvSpPr>
          <p:cNvPr id="16" name="TextBox 15"/>
          <p:cNvSpPr txBox="1"/>
          <p:nvPr/>
        </p:nvSpPr>
        <p:spPr>
          <a:xfrm>
            <a:off x="6365008" y="4425834"/>
            <a:ext cx="1696298" cy="369332"/>
          </a:xfrm>
          <a:prstGeom prst="rect">
            <a:avLst/>
          </a:prstGeom>
          <a:noFill/>
        </p:spPr>
        <p:txBody>
          <a:bodyPr wrap="none" rtlCol="0">
            <a:spAutoFit/>
          </a:bodyPr>
          <a:lstStyle/>
          <a:p>
            <a:pPr>
              <a:buNone/>
            </a:pPr>
            <a:r>
              <a:rPr lang="en-US" i="1" dirty="0">
                <a:solidFill>
                  <a:srgbClr val="FF0000"/>
                </a:solidFill>
                <a:latin typeface="Comic Sans MS" panose="030F0702030302020204" pitchFamily="66" charset="0"/>
              </a:rPr>
              <a:t>Stay tuned…</a:t>
            </a:r>
          </a:p>
        </p:txBody>
      </p:sp>
      <p:sp>
        <p:nvSpPr>
          <p:cNvPr id="17" name="TextBox 16"/>
          <p:cNvSpPr txBox="1"/>
          <p:nvPr/>
        </p:nvSpPr>
        <p:spPr>
          <a:xfrm>
            <a:off x="6114606" y="6350853"/>
            <a:ext cx="774571" cy="369332"/>
          </a:xfrm>
          <a:prstGeom prst="rect">
            <a:avLst/>
          </a:prstGeom>
          <a:noFill/>
        </p:spPr>
        <p:txBody>
          <a:bodyPr wrap="none" rtlCol="0">
            <a:spAutoFit/>
          </a:bodyPr>
          <a:lstStyle/>
          <a:p>
            <a:pPr marL="0" lvl="1">
              <a:buNone/>
            </a:pPr>
            <a:r>
              <a:rPr lang="en-US" dirty="0">
                <a:solidFill>
                  <a:srgbClr val="FF0000"/>
                </a:solidFill>
                <a:latin typeface="Comic Sans MS" panose="030F0702030302020204" pitchFamily="66" charset="0"/>
              </a:rPr>
              <a:t>why?</a:t>
            </a:r>
          </a:p>
        </p:txBody>
      </p:sp>
      <p:sp>
        <p:nvSpPr>
          <p:cNvPr id="5" name="Date Placeholder 4">
            <a:extLst>
              <a:ext uri="{FF2B5EF4-FFF2-40B4-BE49-F238E27FC236}">
                <a16:creationId xmlns:a16="http://schemas.microsoft.com/office/drawing/2014/main" id="{44D4C8E3-828A-41C5-2C32-2B2BB5E9BB19}"/>
              </a:ext>
            </a:extLst>
          </p:cNvPr>
          <p:cNvSpPr>
            <a:spLocks noGrp="1"/>
          </p:cNvSpPr>
          <p:nvPr>
            <p:ph type="dt" sz="half" idx="2"/>
          </p:nvPr>
        </p:nvSpPr>
        <p:spPr/>
        <p:txBody>
          <a:bodyPr/>
          <a:lstStyle/>
          <a:p>
            <a:pPr>
              <a:buFont typeface="Wingdings" pitchFamily="-96" charset="2"/>
              <a:buNone/>
              <a:defRPr/>
            </a:pPr>
            <a:r>
              <a:rPr lang="en-US"/>
              <a:t>February 6, 2024</a:t>
            </a:r>
            <a:endParaRPr lang="en-US" dirty="0"/>
          </a:p>
        </p:txBody>
      </p:sp>
      <p:sp>
        <p:nvSpPr>
          <p:cNvPr id="6" name="Footer Placeholder 5">
            <a:extLst>
              <a:ext uri="{FF2B5EF4-FFF2-40B4-BE49-F238E27FC236}">
                <a16:creationId xmlns:a16="http://schemas.microsoft.com/office/drawing/2014/main" id="{ED86F703-F5E9-9635-1AFC-F0BA851BF783}"/>
              </a:ext>
            </a:extLst>
          </p:cNvPr>
          <p:cNvSpPr>
            <a:spLocks noGrp="1"/>
          </p:cNvSpPr>
          <p:nvPr>
            <p:ph type="ftr" sz="quarter" idx="3"/>
          </p:nvPr>
        </p:nvSpPr>
        <p:spPr/>
        <p:txBody>
          <a:bodyPr/>
          <a:lstStyle/>
          <a:p>
            <a:pPr>
              <a:buFont typeface="Wingdings" pitchFamily="-96" charset="2"/>
              <a:buNone/>
              <a:defRPr/>
            </a:pPr>
            <a:r>
              <a:rPr lang="en-US"/>
              <a:t>6.1920</a:t>
            </a:r>
            <a:endParaRPr lang="en-US" dirty="0"/>
          </a:p>
        </p:txBody>
      </p:sp>
      <p:sp>
        <p:nvSpPr>
          <p:cNvPr id="18" name="Slide Number Placeholder 17">
            <a:extLst>
              <a:ext uri="{FF2B5EF4-FFF2-40B4-BE49-F238E27FC236}">
                <a16:creationId xmlns:a16="http://schemas.microsoft.com/office/drawing/2014/main" id="{E62315A0-1488-2C45-B68D-D4E9C6915830}"/>
              </a:ext>
            </a:extLst>
          </p:cNvPr>
          <p:cNvSpPr>
            <a:spLocks noGrp="1"/>
          </p:cNvSpPr>
          <p:nvPr>
            <p:ph type="sldNum" sz="quarter" idx="4"/>
          </p:nvPr>
        </p:nvSpPr>
        <p:spPr/>
        <p:txBody>
          <a:bodyPr/>
          <a:lstStyle/>
          <a:p>
            <a:pPr>
              <a:defRPr/>
            </a:pPr>
            <a:r>
              <a:rPr lang="en-US"/>
              <a:t>L01-</a:t>
            </a:r>
            <a:fld id="{22704540-D8BF-43FA-8BB3-56C1EB556762}" type="slidenum">
              <a:rPr lang="en-US" smtClean="0"/>
              <a:pPr>
                <a:defRPr/>
              </a:pPr>
              <a:t>31</a:t>
            </a:fld>
            <a:endParaRPr lang="en-US" dirty="0"/>
          </a:p>
        </p:txBody>
      </p:sp>
    </p:spTree>
    <p:extLst>
      <p:ext uri="{BB962C8B-B14F-4D97-AF65-F5344CB8AC3E}">
        <p14:creationId xmlns:p14="http://schemas.microsoft.com/office/powerpoint/2010/main" val="26065378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
                                            <p:txEl>
                                              <p:pRg st="0" end="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1" grpId="0"/>
      <p:bldP spid="14" grpId="0"/>
      <p:bldP spid="15" grpId="0"/>
      <p:bldP spid="16" grpId="0"/>
      <p:bldP spid="17"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BSV Compiling phases</a:t>
            </a:r>
          </a:p>
        </p:txBody>
      </p:sp>
      <p:sp>
        <p:nvSpPr>
          <p:cNvPr id="3" name="Content Placeholder 2"/>
          <p:cNvSpPr>
            <a:spLocks noGrp="1"/>
          </p:cNvSpPr>
          <p:nvPr>
            <p:ph idx="1"/>
          </p:nvPr>
        </p:nvSpPr>
        <p:spPr>
          <a:xfrm>
            <a:off x="776496" y="1518259"/>
            <a:ext cx="7772400" cy="4888980"/>
          </a:xfrm>
        </p:spPr>
        <p:txBody>
          <a:bodyPr/>
          <a:lstStyle/>
          <a:p>
            <a:r>
              <a:rPr lang="en-US" sz="2400" dirty="0"/>
              <a:t>Type checking: Ensures that type of each expression can be determined uniquely; Otherwise, the program is rejected</a:t>
            </a:r>
          </a:p>
          <a:p>
            <a:r>
              <a:rPr lang="en-US" sz="2400" dirty="0"/>
              <a:t>Static elaboration: Compiler eliminates all constructs which have no direct hardware meaning</a:t>
            </a:r>
          </a:p>
          <a:p>
            <a:pPr lvl="1"/>
            <a:r>
              <a:rPr lang="en-US" sz="2000" dirty="0"/>
              <a:t>Loops are unfolded</a:t>
            </a:r>
          </a:p>
          <a:p>
            <a:pPr lvl="1"/>
            <a:r>
              <a:rPr lang="en-US" sz="2000" dirty="0"/>
              <a:t>Functions are in-lined; even recursive functions can be used as long as all the recursion can be gotten rid of at compile time</a:t>
            </a:r>
          </a:p>
          <a:p>
            <a:pPr lvl="1"/>
            <a:r>
              <a:rPr lang="en-US" sz="2000" dirty="0"/>
              <a:t>After this stage, for example, the program does not contain any Integers because Integers are unbounded in BSV</a:t>
            </a:r>
          </a:p>
          <a:p>
            <a:r>
              <a:rPr lang="en-US" sz="2400" dirty="0"/>
              <a:t>Gates are generated (actually Verilog)</a:t>
            </a:r>
          </a:p>
        </p:txBody>
      </p:sp>
      <p:sp>
        <p:nvSpPr>
          <p:cNvPr id="7" name="Date Placeholder 6">
            <a:extLst>
              <a:ext uri="{FF2B5EF4-FFF2-40B4-BE49-F238E27FC236}">
                <a16:creationId xmlns:a16="http://schemas.microsoft.com/office/drawing/2014/main" id="{2B3427BD-97C2-57BF-B7F6-06068A4B0C3F}"/>
              </a:ext>
            </a:extLst>
          </p:cNvPr>
          <p:cNvSpPr>
            <a:spLocks noGrp="1"/>
          </p:cNvSpPr>
          <p:nvPr>
            <p:ph type="dt" sz="half" idx="2"/>
          </p:nvPr>
        </p:nvSpPr>
        <p:spPr/>
        <p:txBody>
          <a:bodyPr/>
          <a:lstStyle/>
          <a:p>
            <a:pPr>
              <a:buFont typeface="Wingdings" pitchFamily="-96" charset="2"/>
              <a:buNone/>
              <a:defRPr/>
            </a:pPr>
            <a:r>
              <a:rPr lang="en-US"/>
              <a:t>February 6, 2024</a:t>
            </a:r>
            <a:endParaRPr lang="en-US" dirty="0"/>
          </a:p>
        </p:txBody>
      </p:sp>
      <p:sp>
        <p:nvSpPr>
          <p:cNvPr id="8" name="Footer Placeholder 7">
            <a:extLst>
              <a:ext uri="{FF2B5EF4-FFF2-40B4-BE49-F238E27FC236}">
                <a16:creationId xmlns:a16="http://schemas.microsoft.com/office/drawing/2014/main" id="{F0084D66-5590-C83B-2ABE-538BBCD45145}"/>
              </a:ext>
            </a:extLst>
          </p:cNvPr>
          <p:cNvSpPr>
            <a:spLocks noGrp="1"/>
          </p:cNvSpPr>
          <p:nvPr>
            <p:ph type="ftr" sz="quarter" idx="3"/>
          </p:nvPr>
        </p:nvSpPr>
        <p:spPr/>
        <p:txBody>
          <a:bodyPr/>
          <a:lstStyle/>
          <a:p>
            <a:pPr>
              <a:buFont typeface="Wingdings" pitchFamily="-96" charset="2"/>
              <a:buNone/>
              <a:defRPr/>
            </a:pPr>
            <a:r>
              <a:rPr lang="en-US"/>
              <a:t>6.1920</a:t>
            </a:r>
            <a:endParaRPr lang="en-US" dirty="0"/>
          </a:p>
        </p:txBody>
      </p:sp>
      <p:sp>
        <p:nvSpPr>
          <p:cNvPr id="9" name="Slide Number Placeholder 8">
            <a:extLst>
              <a:ext uri="{FF2B5EF4-FFF2-40B4-BE49-F238E27FC236}">
                <a16:creationId xmlns:a16="http://schemas.microsoft.com/office/drawing/2014/main" id="{ADC17AD9-E88E-53E5-19D5-7B2920413DB1}"/>
              </a:ext>
            </a:extLst>
          </p:cNvPr>
          <p:cNvSpPr>
            <a:spLocks noGrp="1"/>
          </p:cNvSpPr>
          <p:nvPr>
            <p:ph type="sldNum" sz="quarter" idx="4"/>
          </p:nvPr>
        </p:nvSpPr>
        <p:spPr/>
        <p:txBody>
          <a:bodyPr/>
          <a:lstStyle/>
          <a:p>
            <a:pPr>
              <a:defRPr/>
            </a:pPr>
            <a:r>
              <a:rPr lang="en-US"/>
              <a:t>L01-</a:t>
            </a:r>
            <a:fld id="{22704540-D8BF-43FA-8BB3-56C1EB556762}" type="slidenum">
              <a:rPr lang="en-US" smtClean="0"/>
              <a:pPr>
                <a:defRPr/>
              </a:pPr>
              <a:t>32</a:t>
            </a:fld>
            <a:endParaRPr lang="en-US" dirty="0"/>
          </a:p>
        </p:txBody>
      </p:sp>
    </p:spTree>
    <p:extLst>
      <p:ext uri="{BB962C8B-B14F-4D97-AF65-F5344CB8AC3E}">
        <p14:creationId xmlns:p14="http://schemas.microsoft.com/office/powerpoint/2010/main" val="812263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Takeaway</a:t>
            </a:r>
          </a:p>
        </p:txBody>
      </p:sp>
      <p:sp>
        <p:nvSpPr>
          <p:cNvPr id="3" name="Content Placeholder 2"/>
          <p:cNvSpPr>
            <a:spLocks noGrp="1"/>
          </p:cNvSpPr>
          <p:nvPr>
            <p:ph idx="1"/>
          </p:nvPr>
        </p:nvSpPr>
        <p:spPr>
          <a:xfrm>
            <a:off x="660400" y="1615225"/>
            <a:ext cx="7772400" cy="4792013"/>
          </a:xfrm>
        </p:spPr>
        <p:txBody>
          <a:bodyPr/>
          <a:lstStyle/>
          <a:p>
            <a:r>
              <a:rPr lang="en-US" sz="2400" dirty="0"/>
              <a:t>Once we define a combinational </a:t>
            </a:r>
            <a:r>
              <a:rPr lang="en-US" sz="2400" dirty="0" err="1"/>
              <a:t>ckt</a:t>
            </a:r>
            <a:r>
              <a:rPr lang="en-US" sz="2400" dirty="0"/>
              <a:t>, we can use it repeatedly to build larger </a:t>
            </a:r>
            <a:r>
              <a:rPr lang="en-US" sz="2400" dirty="0" err="1"/>
              <a:t>ckts</a:t>
            </a:r>
            <a:endParaRPr lang="en-US" sz="2400" dirty="0"/>
          </a:p>
          <a:p>
            <a:r>
              <a:rPr lang="en-US" sz="2400" dirty="0"/>
              <a:t>The BSV compiler, because of the type signatures of functions, prevents us from connecting them in obviously illegal ways</a:t>
            </a:r>
          </a:p>
          <a:p>
            <a:r>
              <a:rPr lang="en-US" sz="2400" dirty="0"/>
              <a:t>We can write parameterized </a:t>
            </a:r>
            <a:r>
              <a:rPr lang="en-US" sz="2400" dirty="0" err="1"/>
              <a:t>ckts</a:t>
            </a:r>
            <a:r>
              <a:rPr lang="en-US" sz="2400" dirty="0"/>
              <a:t> in BSV, for example an n-bit adder. Once n is specified, the correct </a:t>
            </a:r>
            <a:r>
              <a:rPr lang="en-US" sz="2400" dirty="0" err="1"/>
              <a:t>ckt</a:t>
            </a:r>
            <a:r>
              <a:rPr lang="en-US" sz="2400" dirty="0"/>
              <a:t> is automatically generated</a:t>
            </a:r>
          </a:p>
          <a:p>
            <a:r>
              <a:rPr lang="en-US" sz="2400" dirty="0"/>
              <a:t>Even though we use loop constructs and functions to express combinational </a:t>
            </a:r>
            <a:r>
              <a:rPr lang="en-US" sz="2400" dirty="0" err="1"/>
              <a:t>ckts</a:t>
            </a:r>
            <a:r>
              <a:rPr lang="en-US" sz="2400" dirty="0"/>
              <a:t>, all loops are unfolded, and functions are </a:t>
            </a:r>
            <a:r>
              <a:rPr lang="en-US" sz="2400" dirty="0" err="1"/>
              <a:t>inlined</a:t>
            </a:r>
            <a:r>
              <a:rPr lang="en-US" sz="2400" dirty="0"/>
              <a:t> during the compilation phase</a:t>
            </a:r>
          </a:p>
        </p:txBody>
      </p:sp>
      <p:sp>
        <p:nvSpPr>
          <p:cNvPr id="5" name="Date Placeholder 4">
            <a:extLst>
              <a:ext uri="{FF2B5EF4-FFF2-40B4-BE49-F238E27FC236}">
                <a16:creationId xmlns:a16="http://schemas.microsoft.com/office/drawing/2014/main" id="{84BF7504-FB0E-284D-99AB-836AD0E84236}"/>
              </a:ext>
            </a:extLst>
          </p:cNvPr>
          <p:cNvSpPr>
            <a:spLocks noGrp="1"/>
          </p:cNvSpPr>
          <p:nvPr>
            <p:ph type="dt" sz="half" idx="2"/>
          </p:nvPr>
        </p:nvSpPr>
        <p:spPr/>
        <p:txBody>
          <a:bodyPr/>
          <a:lstStyle/>
          <a:p>
            <a:pPr>
              <a:buFont typeface="Wingdings" pitchFamily="-96" charset="2"/>
              <a:buNone/>
              <a:defRPr/>
            </a:pPr>
            <a:r>
              <a:rPr lang="en-US"/>
              <a:t>February 6, 2024</a:t>
            </a:r>
            <a:endParaRPr lang="en-US" dirty="0"/>
          </a:p>
        </p:txBody>
      </p:sp>
      <p:sp>
        <p:nvSpPr>
          <p:cNvPr id="8" name="Footer Placeholder 7">
            <a:extLst>
              <a:ext uri="{FF2B5EF4-FFF2-40B4-BE49-F238E27FC236}">
                <a16:creationId xmlns:a16="http://schemas.microsoft.com/office/drawing/2014/main" id="{FAC23771-BCCB-C3CC-384B-3F5B472F3B28}"/>
              </a:ext>
            </a:extLst>
          </p:cNvPr>
          <p:cNvSpPr>
            <a:spLocks noGrp="1"/>
          </p:cNvSpPr>
          <p:nvPr>
            <p:ph type="ftr" sz="quarter" idx="3"/>
          </p:nvPr>
        </p:nvSpPr>
        <p:spPr/>
        <p:txBody>
          <a:bodyPr/>
          <a:lstStyle/>
          <a:p>
            <a:pPr>
              <a:buFont typeface="Wingdings" pitchFamily="-96" charset="2"/>
              <a:buNone/>
              <a:defRPr/>
            </a:pPr>
            <a:r>
              <a:rPr lang="en-US"/>
              <a:t>6.1920</a:t>
            </a:r>
            <a:endParaRPr lang="en-US" dirty="0"/>
          </a:p>
        </p:txBody>
      </p:sp>
      <p:sp>
        <p:nvSpPr>
          <p:cNvPr id="9" name="Slide Number Placeholder 8">
            <a:extLst>
              <a:ext uri="{FF2B5EF4-FFF2-40B4-BE49-F238E27FC236}">
                <a16:creationId xmlns:a16="http://schemas.microsoft.com/office/drawing/2014/main" id="{1797764E-16ED-D87E-2876-A0E16E98A777}"/>
              </a:ext>
            </a:extLst>
          </p:cNvPr>
          <p:cNvSpPr>
            <a:spLocks noGrp="1"/>
          </p:cNvSpPr>
          <p:nvPr>
            <p:ph type="sldNum" sz="quarter" idx="4"/>
          </p:nvPr>
        </p:nvSpPr>
        <p:spPr/>
        <p:txBody>
          <a:bodyPr/>
          <a:lstStyle/>
          <a:p>
            <a:pPr>
              <a:defRPr/>
            </a:pPr>
            <a:r>
              <a:rPr lang="en-US"/>
              <a:t>L01-</a:t>
            </a:r>
            <a:fld id="{22704540-D8BF-43FA-8BB3-56C1EB556762}" type="slidenum">
              <a:rPr lang="en-US" smtClean="0"/>
              <a:pPr>
                <a:defRPr/>
              </a:pPr>
              <a:t>33</a:t>
            </a:fld>
            <a:endParaRPr lang="en-US" dirty="0"/>
          </a:p>
        </p:txBody>
      </p:sp>
    </p:spTree>
    <p:extLst>
      <p:ext uri="{BB962C8B-B14F-4D97-AF65-F5344CB8AC3E}">
        <p14:creationId xmlns:p14="http://schemas.microsoft.com/office/powerpoint/2010/main" val="18670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590550" y="148966"/>
            <a:ext cx="7772400" cy="1143000"/>
          </a:xfrm>
          <a:noFill/>
        </p:spPr>
        <p:txBody>
          <a:bodyPr/>
          <a:lstStyle/>
          <a:p>
            <a:pPr eaLnBrk="1" hangingPunct="1"/>
            <a:r>
              <a:rPr lang="en-US" dirty="0"/>
              <a:t>Computing Devices Now</a:t>
            </a:r>
          </a:p>
        </p:txBody>
      </p:sp>
      <p:sp>
        <p:nvSpPr>
          <p:cNvPr id="2" name="Content Placeholder 1">
            <a:extLst>
              <a:ext uri="{FF2B5EF4-FFF2-40B4-BE49-F238E27FC236}">
                <a16:creationId xmlns:a16="http://schemas.microsoft.com/office/drawing/2014/main" id="{2B3CF377-B6AC-39BD-B245-333CAD21283B}"/>
              </a:ext>
            </a:extLst>
          </p:cNvPr>
          <p:cNvSpPr>
            <a:spLocks noGrp="1"/>
          </p:cNvSpPr>
          <p:nvPr>
            <p:ph idx="1"/>
          </p:nvPr>
        </p:nvSpPr>
        <p:spPr/>
        <p:txBody>
          <a:bodyPr/>
          <a:lstStyle/>
          <a:p>
            <a:endParaRPr lang="en-US" dirty="0"/>
          </a:p>
        </p:txBody>
      </p:sp>
      <p:pic>
        <p:nvPicPr>
          <p:cNvPr id="166502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p:blipFill>
        <p:spPr bwMode="auto">
          <a:xfrm>
            <a:off x="2744129" y="4240161"/>
            <a:ext cx="1767829" cy="1325872"/>
          </a:xfrm>
          <a:prstGeom prst="rect">
            <a:avLst/>
          </a:prstGeom>
          <a:noFill/>
          <a:ln w="9525">
            <a:noFill/>
            <a:miter lim="800000"/>
            <a:headEnd/>
            <a:tailEnd/>
          </a:ln>
        </p:spPr>
      </p:pic>
      <p:pic>
        <p:nvPicPr>
          <p:cNvPr id="1665028"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p:blipFill>
        <p:spPr bwMode="auto">
          <a:xfrm>
            <a:off x="526420" y="4549518"/>
            <a:ext cx="2078037" cy="1168895"/>
          </a:xfrm>
          <a:prstGeom prst="rect">
            <a:avLst/>
          </a:prstGeom>
          <a:noFill/>
          <a:ln w="9525">
            <a:noFill/>
            <a:miter lim="800000"/>
            <a:headEnd/>
            <a:tailEnd/>
          </a:ln>
        </p:spPr>
      </p:pic>
      <p:pic>
        <p:nvPicPr>
          <p:cNvPr id="1665029"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p:blipFill>
        <p:spPr bwMode="auto">
          <a:xfrm>
            <a:off x="2030817" y="1291967"/>
            <a:ext cx="1686881" cy="1127398"/>
          </a:xfrm>
          <a:prstGeom prst="rect">
            <a:avLst/>
          </a:prstGeom>
          <a:noFill/>
          <a:ln w="9525">
            <a:noFill/>
            <a:miter lim="800000"/>
            <a:headEnd/>
            <a:tailEnd/>
          </a:ln>
        </p:spPr>
      </p:pic>
      <p:pic>
        <p:nvPicPr>
          <p:cNvPr id="1665030" name="Picture 6"/>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p:blipFill>
        <p:spPr bwMode="auto">
          <a:xfrm>
            <a:off x="6965950" y="1507705"/>
            <a:ext cx="1916114" cy="941275"/>
          </a:xfrm>
          <a:prstGeom prst="rect">
            <a:avLst/>
          </a:prstGeom>
          <a:noFill/>
          <a:ln w="9525">
            <a:noFill/>
            <a:miter lim="800000"/>
            <a:headEnd/>
            <a:tailEnd/>
          </a:ln>
        </p:spPr>
      </p:pic>
      <p:pic>
        <p:nvPicPr>
          <p:cNvPr id="1665031" name="Picture 7"/>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p:blipFill>
        <p:spPr bwMode="auto">
          <a:xfrm>
            <a:off x="6749599" y="2671724"/>
            <a:ext cx="1963792" cy="1309195"/>
          </a:xfrm>
          <a:prstGeom prst="rect">
            <a:avLst/>
          </a:prstGeom>
          <a:noFill/>
          <a:ln w="9525">
            <a:noFill/>
            <a:miter lim="800000"/>
            <a:headEnd/>
            <a:tailEnd/>
          </a:ln>
        </p:spPr>
      </p:pic>
      <p:pic>
        <p:nvPicPr>
          <p:cNvPr id="1665032" name="Picture 8"/>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p:blipFill>
        <p:spPr bwMode="auto">
          <a:xfrm>
            <a:off x="4514343" y="2671405"/>
            <a:ext cx="1963792" cy="1472844"/>
          </a:xfrm>
          <a:prstGeom prst="rect">
            <a:avLst/>
          </a:prstGeom>
          <a:noFill/>
          <a:ln w="9525">
            <a:noFill/>
            <a:miter lim="800000"/>
            <a:headEnd/>
            <a:tailEnd/>
          </a:ln>
        </p:spPr>
      </p:pic>
      <p:pic>
        <p:nvPicPr>
          <p:cNvPr id="1665033" name="Picture 9">
            <a:hlinkClick r:id="rId9"/>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p:blipFill>
        <p:spPr bwMode="auto">
          <a:xfrm>
            <a:off x="3708809" y="1438927"/>
            <a:ext cx="1606299" cy="1180594"/>
          </a:xfrm>
          <a:prstGeom prst="rect">
            <a:avLst/>
          </a:prstGeom>
          <a:noFill/>
          <a:ln w="9525">
            <a:noFill/>
            <a:miter lim="800000"/>
            <a:headEnd/>
            <a:tailEnd/>
          </a:ln>
        </p:spPr>
      </p:pic>
      <p:pic>
        <p:nvPicPr>
          <p:cNvPr id="1665034" name="Picture 10">
            <a:hlinkClick r:id="rId11"/>
          </p:cNvPr>
          <p:cNvPicPr>
            <a:picLocks noChangeAspect="1" noChangeArrowheads="1"/>
          </p:cNvPicPr>
          <p:nvPr/>
        </p:nvPicPr>
        <p:blipFill>
          <a:blip r:embed="rId12">
            <a:extLst>
              <a:ext uri="{28A0092B-C50C-407E-A947-70E740481C1C}">
                <a14:useLocalDpi xmlns:a14="http://schemas.microsoft.com/office/drawing/2010/main" val="0"/>
              </a:ext>
            </a:extLst>
          </a:blip>
          <a:srcRect/>
          <a:stretch/>
        </p:blipFill>
        <p:spPr bwMode="auto">
          <a:xfrm>
            <a:off x="190015" y="2661899"/>
            <a:ext cx="1712258" cy="1819275"/>
          </a:xfrm>
          <a:prstGeom prst="rect">
            <a:avLst/>
          </a:prstGeom>
          <a:noFill/>
          <a:ln w="9525">
            <a:noFill/>
            <a:miter lim="800000"/>
            <a:headEnd/>
            <a:tailEnd/>
          </a:ln>
        </p:spPr>
      </p:pic>
      <p:pic>
        <p:nvPicPr>
          <p:cNvPr id="1665035" name="Picture 11">
            <a:hlinkClick r:id="rId13"/>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p:blipFill>
        <p:spPr bwMode="auto">
          <a:xfrm>
            <a:off x="533400" y="1449257"/>
            <a:ext cx="1440832" cy="950521"/>
          </a:xfrm>
          <a:prstGeom prst="rect">
            <a:avLst/>
          </a:prstGeom>
          <a:noFill/>
          <a:ln w="9525">
            <a:noFill/>
            <a:miter lim="800000"/>
            <a:headEnd/>
            <a:tailEnd/>
          </a:ln>
        </p:spPr>
      </p:pic>
      <p:pic>
        <p:nvPicPr>
          <p:cNvPr id="1665036" name="Picture 12">
            <a:hlinkClick r:id="rId15"/>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p:blipFill>
        <p:spPr bwMode="auto">
          <a:xfrm>
            <a:off x="2846662" y="2852180"/>
            <a:ext cx="1583110" cy="1067491"/>
          </a:xfrm>
          <a:prstGeom prst="rect">
            <a:avLst/>
          </a:prstGeom>
          <a:noFill/>
          <a:ln w="9525">
            <a:noFill/>
            <a:miter lim="800000"/>
            <a:headEnd/>
            <a:tailEnd/>
          </a:ln>
        </p:spPr>
      </p:pic>
      <p:pic>
        <p:nvPicPr>
          <p:cNvPr id="1665037" name="Picture 13">
            <a:hlinkClick r:id="rId17"/>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p:blipFill>
        <p:spPr bwMode="auto">
          <a:xfrm>
            <a:off x="5344034" y="1397421"/>
            <a:ext cx="1277429" cy="1021943"/>
          </a:xfrm>
          <a:prstGeom prst="rect">
            <a:avLst/>
          </a:prstGeom>
          <a:noFill/>
          <a:ln w="9525">
            <a:noFill/>
            <a:miter lim="800000"/>
            <a:headEnd/>
            <a:tailEnd/>
          </a:ln>
        </p:spPr>
      </p:pic>
      <p:pic>
        <p:nvPicPr>
          <p:cNvPr id="1665038" name="Picture 14">
            <a:hlinkClick r:id="rId19"/>
          </p:cNvPr>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p:blipFill>
        <p:spPr bwMode="auto">
          <a:xfrm>
            <a:off x="6345615" y="4139182"/>
            <a:ext cx="2512635" cy="1412874"/>
          </a:xfrm>
          <a:prstGeom prst="rect">
            <a:avLst/>
          </a:prstGeom>
          <a:noFill/>
          <a:ln w="9525">
            <a:noFill/>
            <a:miter lim="800000"/>
            <a:headEnd/>
            <a:tailEnd/>
          </a:ln>
        </p:spPr>
      </p:pic>
      <p:sp>
        <p:nvSpPr>
          <p:cNvPr id="18" name="TextBox 17"/>
          <p:cNvSpPr txBox="1"/>
          <p:nvPr/>
        </p:nvSpPr>
        <p:spPr>
          <a:xfrm>
            <a:off x="3916902" y="5718413"/>
            <a:ext cx="5036025" cy="757130"/>
          </a:xfrm>
          <a:prstGeom prst="rect">
            <a:avLst/>
          </a:prstGeom>
          <a:solidFill>
            <a:schemeClr val="tx1"/>
          </a:solidFill>
        </p:spPr>
        <p:txBody>
          <a:bodyPr wrap="square" rtlCol="0">
            <a:spAutoFit/>
          </a:bodyPr>
          <a:lstStyle/>
          <a:p>
            <a:pPr>
              <a:buNone/>
            </a:pPr>
            <a:r>
              <a:rPr lang="en-US" sz="2400" dirty="0">
                <a:solidFill>
                  <a:schemeClr val="accent1"/>
                </a:solidFill>
              </a:rPr>
              <a:t>Dramatic progress in terms of size, speed, cost, reliability </a:t>
            </a:r>
          </a:p>
        </p:txBody>
      </p:sp>
      <p:sp>
        <p:nvSpPr>
          <p:cNvPr id="7" name="Date Placeholder 6">
            <a:extLst>
              <a:ext uri="{FF2B5EF4-FFF2-40B4-BE49-F238E27FC236}">
                <a16:creationId xmlns:a16="http://schemas.microsoft.com/office/drawing/2014/main" id="{82F23EB0-082B-AF12-FE42-F19320B038E5}"/>
              </a:ext>
            </a:extLst>
          </p:cNvPr>
          <p:cNvSpPr>
            <a:spLocks noGrp="1"/>
          </p:cNvSpPr>
          <p:nvPr>
            <p:ph type="dt" sz="half" idx="2"/>
          </p:nvPr>
        </p:nvSpPr>
        <p:spPr/>
        <p:txBody>
          <a:bodyPr/>
          <a:lstStyle/>
          <a:p>
            <a:pPr>
              <a:buFont typeface="Wingdings" pitchFamily="-96" charset="2"/>
              <a:buNone/>
              <a:defRPr/>
            </a:pPr>
            <a:r>
              <a:rPr lang="en-US"/>
              <a:t>February 6, 2024</a:t>
            </a:r>
            <a:endParaRPr lang="en-US" dirty="0"/>
          </a:p>
        </p:txBody>
      </p:sp>
      <p:sp>
        <p:nvSpPr>
          <p:cNvPr id="8" name="Footer Placeholder 7">
            <a:extLst>
              <a:ext uri="{FF2B5EF4-FFF2-40B4-BE49-F238E27FC236}">
                <a16:creationId xmlns:a16="http://schemas.microsoft.com/office/drawing/2014/main" id="{1AED7E18-3375-4C6D-8BCF-55031A145C69}"/>
              </a:ext>
            </a:extLst>
          </p:cNvPr>
          <p:cNvSpPr>
            <a:spLocks noGrp="1"/>
          </p:cNvSpPr>
          <p:nvPr>
            <p:ph type="ftr" sz="quarter" idx="3"/>
          </p:nvPr>
        </p:nvSpPr>
        <p:spPr/>
        <p:txBody>
          <a:bodyPr/>
          <a:lstStyle/>
          <a:p>
            <a:pPr>
              <a:buFont typeface="Wingdings" pitchFamily="-96" charset="2"/>
              <a:buNone/>
              <a:defRPr/>
            </a:pPr>
            <a:r>
              <a:rPr lang="en-US"/>
              <a:t>6.1920</a:t>
            </a:r>
            <a:endParaRPr lang="en-US" dirty="0"/>
          </a:p>
        </p:txBody>
      </p:sp>
      <p:sp>
        <p:nvSpPr>
          <p:cNvPr id="9" name="Slide Number Placeholder 8">
            <a:extLst>
              <a:ext uri="{FF2B5EF4-FFF2-40B4-BE49-F238E27FC236}">
                <a16:creationId xmlns:a16="http://schemas.microsoft.com/office/drawing/2014/main" id="{A3146110-B9A2-B20E-59CC-74D0574FE099}"/>
              </a:ext>
            </a:extLst>
          </p:cNvPr>
          <p:cNvSpPr>
            <a:spLocks noGrp="1"/>
          </p:cNvSpPr>
          <p:nvPr>
            <p:ph type="sldNum" sz="quarter" idx="4"/>
          </p:nvPr>
        </p:nvSpPr>
        <p:spPr/>
        <p:txBody>
          <a:bodyPr/>
          <a:lstStyle/>
          <a:p>
            <a:pPr>
              <a:defRPr/>
            </a:pPr>
            <a:r>
              <a:rPr lang="en-US"/>
              <a:t>L01-</a:t>
            </a:r>
            <a:fld id="{22704540-D8BF-43FA-8BB3-56C1EB556762}" type="slidenum">
              <a:rPr lang="en-US" smtClean="0"/>
              <a:pPr>
                <a:defRPr/>
              </a:pPr>
              <a:t>4</a:t>
            </a:fld>
            <a:endParaRPr lang="en-US" dirty="0"/>
          </a:p>
        </p:txBody>
      </p:sp>
      <p:pic>
        <p:nvPicPr>
          <p:cNvPr id="21" name="Picture 4">
            <a:extLst>
              <a:ext uri="{FF2B5EF4-FFF2-40B4-BE49-F238E27FC236}">
                <a16:creationId xmlns:a16="http://schemas.microsoft.com/office/drawing/2014/main" id="{65D82556-47FD-4421-89C1-456F3FEB7D91}"/>
              </a:ext>
            </a:extLst>
          </p:cNvPr>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p:blipFill>
        <p:spPr bwMode="auto">
          <a:xfrm>
            <a:off x="4790793" y="4448442"/>
            <a:ext cx="1239431" cy="1168895"/>
          </a:xfrm>
          <a:prstGeom prst="rect">
            <a:avLst/>
          </a:prstGeom>
          <a:noFill/>
          <a:ln w="9525">
            <a:noFill/>
            <a:miter lim="800000"/>
            <a:headEnd/>
            <a:tailEnd/>
          </a:ln>
        </p:spPr>
      </p:pic>
      <p:pic>
        <p:nvPicPr>
          <p:cNvPr id="22" name="Picture 12">
            <a:hlinkClick r:id="rId15"/>
            <a:extLst>
              <a:ext uri="{FF2B5EF4-FFF2-40B4-BE49-F238E27FC236}">
                <a16:creationId xmlns:a16="http://schemas.microsoft.com/office/drawing/2014/main" id="{7CA22EB9-DD5B-42CB-9B30-6B6C02896CCD}"/>
              </a:ext>
            </a:extLst>
          </p:cNvPr>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p:blipFill>
        <p:spPr bwMode="auto">
          <a:xfrm>
            <a:off x="1637912" y="2849577"/>
            <a:ext cx="1301658" cy="1301658"/>
          </a:xfrm>
          <a:prstGeom prst="rect">
            <a:avLst/>
          </a:prstGeom>
          <a:noFill/>
          <a:ln w="9525">
            <a:noFill/>
            <a:miter lim="800000"/>
            <a:headEnd/>
            <a:tailEnd/>
          </a:ln>
        </p:spPr>
      </p:pic>
    </p:spTree>
    <p:extLst>
      <p:ext uri="{BB962C8B-B14F-4D97-AF65-F5344CB8AC3E}">
        <p14:creationId xmlns:p14="http://schemas.microsoft.com/office/powerpoint/2010/main" val="3200201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665035"/>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500"/>
                                  </p:stCondLst>
                                  <p:childTnLst>
                                    <p:set>
                                      <p:cBhvr>
                                        <p:cTn id="9" dur="1" fill="hold">
                                          <p:stCondLst>
                                            <p:cond delay="0"/>
                                          </p:stCondLst>
                                        </p:cTn>
                                        <p:tgtEl>
                                          <p:spTgt spid="1665029"/>
                                        </p:tgtEl>
                                        <p:attrNameLst>
                                          <p:attrName>style.visibility</p:attrName>
                                        </p:attrNameLst>
                                      </p:cBhvr>
                                      <p:to>
                                        <p:strVal val="visible"/>
                                      </p:to>
                                    </p:set>
                                  </p:childTnLst>
                                </p:cTn>
                              </p:par>
                            </p:childTnLst>
                          </p:cTn>
                        </p:par>
                        <p:par>
                          <p:cTn id="10" fill="hold">
                            <p:stCondLst>
                              <p:cond delay="500"/>
                            </p:stCondLst>
                            <p:childTnLst>
                              <p:par>
                                <p:cTn id="11" presetID="1" presetClass="entr" presetSubtype="0" fill="hold" nodeType="afterEffect">
                                  <p:stCondLst>
                                    <p:cond delay="500"/>
                                  </p:stCondLst>
                                  <p:childTnLst>
                                    <p:set>
                                      <p:cBhvr>
                                        <p:cTn id="12" dur="1" fill="hold">
                                          <p:stCondLst>
                                            <p:cond delay="0"/>
                                          </p:stCondLst>
                                        </p:cTn>
                                        <p:tgtEl>
                                          <p:spTgt spid="1665033"/>
                                        </p:tgtEl>
                                        <p:attrNameLst>
                                          <p:attrName>style.visibility</p:attrName>
                                        </p:attrNameLst>
                                      </p:cBhvr>
                                      <p:to>
                                        <p:strVal val="visible"/>
                                      </p:to>
                                    </p:set>
                                  </p:childTnLst>
                                </p:cTn>
                              </p:par>
                            </p:childTnLst>
                          </p:cTn>
                        </p:par>
                        <p:par>
                          <p:cTn id="13" fill="hold">
                            <p:stCondLst>
                              <p:cond delay="1000"/>
                            </p:stCondLst>
                            <p:childTnLst>
                              <p:par>
                                <p:cTn id="14" presetID="1" presetClass="entr" presetSubtype="0" fill="hold" nodeType="afterEffect">
                                  <p:stCondLst>
                                    <p:cond delay="500"/>
                                  </p:stCondLst>
                                  <p:childTnLst>
                                    <p:set>
                                      <p:cBhvr>
                                        <p:cTn id="15" dur="1" fill="hold">
                                          <p:stCondLst>
                                            <p:cond delay="0"/>
                                          </p:stCondLst>
                                        </p:cTn>
                                        <p:tgtEl>
                                          <p:spTgt spid="1665037"/>
                                        </p:tgtEl>
                                        <p:attrNameLst>
                                          <p:attrName>style.visibility</p:attrName>
                                        </p:attrNameLst>
                                      </p:cBhvr>
                                      <p:to>
                                        <p:strVal val="visible"/>
                                      </p:to>
                                    </p:set>
                                  </p:childTnLst>
                                </p:cTn>
                              </p:par>
                            </p:childTnLst>
                          </p:cTn>
                        </p:par>
                        <p:par>
                          <p:cTn id="16" fill="hold">
                            <p:stCondLst>
                              <p:cond delay="1500"/>
                            </p:stCondLst>
                            <p:childTnLst>
                              <p:par>
                                <p:cTn id="17" presetID="1" presetClass="entr" presetSubtype="0" fill="hold" nodeType="afterEffect">
                                  <p:stCondLst>
                                    <p:cond delay="500"/>
                                  </p:stCondLst>
                                  <p:childTnLst>
                                    <p:set>
                                      <p:cBhvr>
                                        <p:cTn id="18" dur="1" fill="hold">
                                          <p:stCondLst>
                                            <p:cond delay="0"/>
                                          </p:stCondLst>
                                        </p:cTn>
                                        <p:tgtEl>
                                          <p:spTgt spid="1665030"/>
                                        </p:tgtEl>
                                        <p:attrNameLst>
                                          <p:attrName>style.visibility</p:attrName>
                                        </p:attrNameLst>
                                      </p:cBhvr>
                                      <p:to>
                                        <p:strVal val="visible"/>
                                      </p:to>
                                    </p:set>
                                  </p:childTnLst>
                                </p:cTn>
                              </p:par>
                            </p:childTnLst>
                          </p:cTn>
                        </p:par>
                        <p:par>
                          <p:cTn id="19" fill="hold">
                            <p:stCondLst>
                              <p:cond delay="2000"/>
                            </p:stCondLst>
                            <p:childTnLst>
                              <p:par>
                                <p:cTn id="20" presetID="1" presetClass="entr" presetSubtype="0" fill="hold" nodeType="afterEffect">
                                  <p:stCondLst>
                                    <p:cond delay="500"/>
                                  </p:stCondLst>
                                  <p:childTnLst>
                                    <p:set>
                                      <p:cBhvr>
                                        <p:cTn id="21" dur="1" fill="hold">
                                          <p:stCondLst>
                                            <p:cond delay="0"/>
                                          </p:stCondLst>
                                        </p:cTn>
                                        <p:tgtEl>
                                          <p:spTgt spid="1665034"/>
                                        </p:tgtEl>
                                        <p:attrNameLst>
                                          <p:attrName>style.visibility</p:attrName>
                                        </p:attrNameLst>
                                      </p:cBhvr>
                                      <p:to>
                                        <p:strVal val="visible"/>
                                      </p:to>
                                    </p:set>
                                  </p:childTnLst>
                                </p:cTn>
                              </p:par>
                            </p:childTnLst>
                          </p:cTn>
                        </p:par>
                        <p:par>
                          <p:cTn id="22" fill="hold">
                            <p:stCondLst>
                              <p:cond delay="2500"/>
                            </p:stCondLst>
                            <p:childTnLst>
                              <p:par>
                                <p:cTn id="23" presetID="1" presetClass="entr" presetSubtype="0" fill="hold" nodeType="afterEffect">
                                  <p:stCondLst>
                                    <p:cond delay="500"/>
                                  </p:stCondLst>
                                  <p:childTnLst>
                                    <p:set>
                                      <p:cBhvr>
                                        <p:cTn id="24" dur="1" fill="hold">
                                          <p:stCondLst>
                                            <p:cond delay="0"/>
                                          </p:stCondLst>
                                        </p:cTn>
                                        <p:tgtEl>
                                          <p:spTgt spid="22"/>
                                        </p:tgtEl>
                                        <p:attrNameLst>
                                          <p:attrName>style.visibility</p:attrName>
                                        </p:attrNameLst>
                                      </p:cBhvr>
                                      <p:to>
                                        <p:strVal val="visible"/>
                                      </p:to>
                                    </p:set>
                                  </p:childTnLst>
                                </p:cTn>
                              </p:par>
                            </p:childTnLst>
                          </p:cTn>
                        </p:par>
                        <p:par>
                          <p:cTn id="25" fill="hold">
                            <p:stCondLst>
                              <p:cond delay="3000"/>
                            </p:stCondLst>
                            <p:childTnLst>
                              <p:par>
                                <p:cTn id="26" presetID="1" presetClass="entr" presetSubtype="0" fill="hold" nodeType="afterEffect">
                                  <p:stCondLst>
                                    <p:cond delay="500"/>
                                  </p:stCondLst>
                                  <p:childTnLst>
                                    <p:set>
                                      <p:cBhvr>
                                        <p:cTn id="27" dur="1" fill="hold">
                                          <p:stCondLst>
                                            <p:cond delay="0"/>
                                          </p:stCondLst>
                                        </p:cTn>
                                        <p:tgtEl>
                                          <p:spTgt spid="1665036"/>
                                        </p:tgtEl>
                                        <p:attrNameLst>
                                          <p:attrName>style.visibility</p:attrName>
                                        </p:attrNameLst>
                                      </p:cBhvr>
                                      <p:to>
                                        <p:strVal val="visible"/>
                                      </p:to>
                                    </p:set>
                                  </p:childTnLst>
                                </p:cTn>
                              </p:par>
                            </p:childTnLst>
                          </p:cTn>
                        </p:par>
                        <p:par>
                          <p:cTn id="28" fill="hold">
                            <p:stCondLst>
                              <p:cond delay="3500"/>
                            </p:stCondLst>
                            <p:childTnLst>
                              <p:par>
                                <p:cTn id="29" presetID="1" presetClass="entr" presetSubtype="0" fill="hold" nodeType="afterEffect">
                                  <p:stCondLst>
                                    <p:cond delay="500"/>
                                  </p:stCondLst>
                                  <p:childTnLst>
                                    <p:set>
                                      <p:cBhvr>
                                        <p:cTn id="30" dur="1" fill="hold">
                                          <p:stCondLst>
                                            <p:cond delay="0"/>
                                          </p:stCondLst>
                                        </p:cTn>
                                        <p:tgtEl>
                                          <p:spTgt spid="1665032"/>
                                        </p:tgtEl>
                                        <p:attrNameLst>
                                          <p:attrName>style.visibility</p:attrName>
                                        </p:attrNameLst>
                                      </p:cBhvr>
                                      <p:to>
                                        <p:strVal val="visible"/>
                                      </p:to>
                                    </p:set>
                                  </p:childTnLst>
                                </p:cTn>
                              </p:par>
                            </p:childTnLst>
                          </p:cTn>
                        </p:par>
                        <p:par>
                          <p:cTn id="31" fill="hold">
                            <p:stCondLst>
                              <p:cond delay="4000"/>
                            </p:stCondLst>
                            <p:childTnLst>
                              <p:par>
                                <p:cTn id="32" presetID="1" presetClass="entr" presetSubtype="0" fill="hold" nodeType="afterEffect">
                                  <p:stCondLst>
                                    <p:cond delay="500"/>
                                  </p:stCondLst>
                                  <p:childTnLst>
                                    <p:set>
                                      <p:cBhvr>
                                        <p:cTn id="33" dur="1" fill="hold">
                                          <p:stCondLst>
                                            <p:cond delay="0"/>
                                          </p:stCondLst>
                                        </p:cTn>
                                        <p:tgtEl>
                                          <p:spTgt spid="1665031"/>
                                        </p:tgtEl>
                                        <p:attrNameLst>
                                          <p:attrName>style.visibility</p:attrName>
                                        </p:attrNameLst>
                                      </p:cBhvr>
                                      <p:to>
                                        <p:strVal val="visible"/>
                                      </p:to>
                                    </p:set>
                                  </p:childTnLst>
                                </p:cTn>
                              </p:par>
                            </p:childTnLst>
                          </p:cTn>
                        </p:par>
                        <p:par>
                          <p:cTn id="34" fill="hold">
                            <p:stCondLst>
                              <p:cond delay="4500"/>
                            </p:stCondLst>
                            <p:childTnLst>
                              <p:par>
                                <p:cTn id="35" presetID="1" presetClass="entr" presetSubtype="0" fill="hold" nodeType="afterEffect">
                                  <p:stCondLst>
                                    <p:cond delay="500"/>
                                  </p:stCondLst>
                                  <p:childTnLst>
                                    <p:set>
                                      <p:cBhvr>
                                        <p:cTn id="36" dur="1" fill="hold">
                                          <p:stCondLst>
                                            <p:cond delay="0"/>
                                          </p:stCondLst>
                                        </p:cTn>
                                        <p:tgtEl>
                                          <p:spTgt spid="1665028"/>
                                        </p:tgtEl>
                                        <p:attrNameLst>
                                          <p:attrName>style.visibility</p:attrName>
                                        </p:attrNameLst>
                                      </p:cBhvr>
                                      <p:to>
                                        <p:strVal val="visible"/>
                                      </p:to>
                                    </p:set>
                                  </p:childTnLst>
                                </p:cTn>
                              </p:par>
                            </p:childTnLst>
                          </p:cTn>
                        </p:par>
                        <p:par>
                          <p:cTn id="37" fill="hold">
                            <p:stCondLst>
                              <p:cond delay="5000"/>
                            </p:stCondLst>
                            <p:childTnLst>
                              <p:par>
                                <p:cTn id="38" presetID="1" presetClass="entr" presetSubtype="0" fill="hold" nodeType="afterEffect">
                                  <p:stCondLst>
                                    <p:cond delay="500"/>
                                  </p:stCondLst>
                                  <p:childTnLst>
                                    <p:set>
                                      <p:cBhvr>
                                        <p:cTn id="39" dur="1" fill="hold">
                                          <p:stCondLst>
                                            <p:cond delay="0"/>
                                          </p:stCondLst>
                                        </p:cTn>
                                        <p:tgtEl>
                                          <p:spTgt spid="1665027"/>
                                        </p:tgtEl>
                                        <p:attrNameLst>
                                          <p:attrName>style.visibility</p:attrName>
                                        </p:attrNameLst>
                                      </p:cBhvr>
                                      <p:to>
                                        <p:strVal val="visible"/>
                                      </p:to>
                                    </p:set>
                                  </p:childTnLst>
                                </p:cTn>
                              </p:par>
                            </p:childTnLst>
                          </p:cTn>
                        </p:par>
                        <p:par>
                          <p:cTn id="40" fill="hold">
                            <p:stCondLst>
                              <p:cond delay="5500"/>
                            </p:stCondLst>
                            <p:childTnLst>
                              <p:par>
                                <p:cTn id="41" presetID="1" presetClass="entr" presetSubtype="0" fill="hold" nodeType="afterEffect">
                                  <p:stCondLst>
                                    <p:cond delay="500"/>
                                  </p:stCondLst>
                                  <p:childTnLst>
                                    <p:set>
                                      <p:cBhvr>
                                        <p:cTn id="42" dur="1" fill="hold">
                                          <p:stCondLst>
                                            <p:cond delay="0"/>
                                          </p:stCondLst>
                                        </p:cTn>
                                        <p:tgtEl>
                                          <p:spTgt spid="21"/>
                                        </p:tgtEl>
                                        <p:attrNameLst>
                                          <p:attrName>style.visibility</p:attrName>
                                        </p:attrNameLst>
                                      </p:cBhvr>
                                      <p:to>
                                        <p:strVal val="visible"/>
                                      </p:to>
                                    </p:set>
                                  </p:childTnLst>
                                </p:cTn>
                              </p:par>
                            </p:childTnLst>
                          </p:cTn>
                        </p:par>
                        <p:par>
                          <p:cTn id="43" fill="hold">
                            <p:stCondLst>
                              <p:cond delay="6000"/>
                            </p:stCondLst>
                            <p:childTnLst>
                              <p:par>
                                <p:cTn id="44" presetID="1" presetClass="entr" presetSubtype="0" fill="hold" nodeType="afterEffect">
                                  <p:stCondLst>
                                    <p:cond delay="500"/>
                                  </p:stCondLst>
                                  <p:childTnLst>
                                    <p:set>
                                      <p:cBhvr>
                                        <p:cTn id="45" dur="1" fill="hold">
                                          <p:stCondLst>
                                            <p:cond delay="0"/>
                                          </p:stCondLst>
                                        </p:cTn>
                                        <p:tgtEl>
                                          <p:spTgt spid="1665038"/>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grpId="0" nodeType="clickEffect">
                                  <p:stCondLst>
                                    <p:cond delay="0"/>
                                  </p:stCondLst>
                                  <p:childTnLst>
                                    <p:set>
                                      <p:cBhvr>
                                        <p:cTn id="49"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1163782" y="2277943"/>
            <a:ext cx="7772400" cy="2119746"/>
          </a:xfrm>
        </p:spPr>
        <p:txBody>
          <a:bodyPr/>
          <a:lstStyle/>
          <a:p>
            <a:r>
              <a:rPr lang="en-US" sz="3200" dirty="0">
                <a:solidFill>
                  <a:schemeClr val="tx1"/>
                </a:solidFill>
              </a:rPr>
              <a:t>Computer architecture is about designing machines to meet some power, performance, cost and size constraints</a:t>
            </a:r>
          </a:p>
        </p:txBody>
      </p:sp>
      <p:sp>
        <p:nvSpPr>
          <p:cNvPr id="4" name="Date Placeholder 3">
            <a:extLst>
              <a:ext uri="{FF2B5EF4-FFF2-40B4-BE49-F238E27FC236}">
                <a16:creationId xmlns:a16="http://schemas.microsoft.com/office/drawing/2014/main" id="{1D653334-19FF-2A53-E5A4-71D0CA527A9E}"/>
              </a:ext>
            </a:extLst>
          </p:cNvPr>
          <p:cNvSpPr>
            <a:spLocks noGrp="1"/>
          </p:cNvSpPr>
          <p:nvPr>
            <p:ph type="dt" sz="half" idx="2"/>
          </p:nvPr>
        </p:nvSpPr>
        <p:spPr/>
        <p:txBody>
          <a:bodyPr/>
          <a:lstStyle/>
          <a:p>
            <a:pPr>
              <a:buFont typeface="Wingdings" pitchFamily="-96" charset="2"/>
              <a:buNone/>
              <a:defRPr/>
            </a:pPr>
            <a:r>
              <a:rPr lang="en-US"/>
              <a:t>February 6, 2024</a:t>
            </a:r>
            <a:endParaRPr lang="en-US" dirty="0"/>
          </a:p>
        </p:txBody>
      </p:sp>
      <p:sp>
        <p:nvSpPr>
          <p:cNvPr id="6" name="Footer Placeholder 5">
            <a:extLst>
              <a:ext uri="{FF2B5EF4-FFF2-40B4-BE49-F238E27FC236}">
                <a16:creationId xmlns:a16="http://schemas.microsoft.com/office/drawing/2014/main" id="{81CFD700-9280-3C5F-C90F-9642C4FA4FC3}"/>
              </a:ext>
            </a:extLst>
          </p:cNvPr>
          <p:cNvSpPr>
            <a:spLocks noGrp="1"/>
          </p:cNvSpPr>
          <p:nvPr>
            <p:ph type="ftr" sz="quarter" idx="3"/>
          </p:nvPr>
        </p:nvSpPr>
        <p:spPr/>
        <p:txBody>
          <a:bodyPr/>
          <a:lstStyle/>
          <a:p>
            <a:pPr>
              <a:buFont typeface="Wingdings" pitchFamily="-96" charset="2"/>
              <a:buNone/>
              <a:defRPr/>
            </a:pPr>
            <a:r>
              <a:rPr lang="en-US"/>
              <a:t>6.1920</a:t>
            </a:r>
            <a:endParaRPr lang="en-US" dirty="0"/>
          </a:p>
        </p:txBody>
      </p:sp>
      <p:sp>
        <p:nvSpPr>
          <p:cNvPr id="8" name="Slide Number Placeholder 7">
            <a:extLst>
              <a:ext uri="{FF2B5EF4-FFF2-40B4-BE49-F238E27FC236}">
                <a16:creationId xmlns:a16="http://schemas.microsoft.com/office/drawing/2014/main" id="{3D1575DE-15F6-5AA8-D954-337BC389B0D4}"/>
              </a:ext>
            </a:extLst>
          </p:cNvPr>
          <p:cNvSpPr>
            <a:spLocks noGrp="1"/>
          </p:cNvSpPr>
          <p:nvPr>
            <p:ph type="sldNum" sz="quarter" idx="4"/>
          </p:nvPr>
        </p:nvSpPr>
        <p:spPr/>
        <p:txBody>
          <a:bodyPr/>
          <a:lstStyle/>
          <a:p>
            <a:pPr>
              <a:defRPr/>
            </a:pPr>
            <a:r>
              <a:rPr lang="en-US"/>
              <a:t>L01-</a:t>
            </a:r>
            <a:fld id="{22704540-D8BF-43FA-8BB3-56C1EB556762}" type="slidenum">
              <a:rPr lang="en-US" smtClean="0"/>
              <a:pPr>
                <a:defRPr/>
              </a:pPr>
              <a:t>5</a:t>
            </a:fld>
            <a:endParaRPr lang="en-US" dirty="0"/>
          </a:p>
        </p:txBody>
      </p:sp>
    </p:spTree>
    <p:extLst>
      <p:ext uri="{BB962C8B-B14F-4D97-AF65-F5344CB8AC3E}">
        <p14:creationId xmlns:p14="http://schemas.microsoft.com/office/powerpoint/2010/main" val="37453396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Studying Computer Architecture</a:t>
            </a:r>
          </a:p>
        </p:txBody>
      </p:sp>
      <p:sp>
        <p:nvSpPr>
          <p:cNvPr id="4" name="Content Placeholder 3">
            <a:extLst>
              <a:ext uri="{FF2B5EF4-FFF2-40B4-BE49-F238E27FC236}">
                <a16:creationId xmlns:a16="http://schemas.microsoft.com/office/drawing/2014/main" id="{B1C6A25E-9129-B92E-38B1-55A6D9449640}"/>
              </a:ext>
            </a:extLst>
          </p:cNvPr>
          <p:cNvSpPr>
            <a:spLocks noGrp="1"/>
          </p:cNvSpPr>
          <p:nvPr>
            <p:ph idx="1"/>
          </p:nvPr>
        </p:nvSpPr>
        <p:spPr/>
        <p:txBody>
          <a:bodyPr/>
          <a:lstStyle/>
          <a:p>
            <a:endParaRPr lang="en-US"/>
          </a:p>
        </p:txBody>
      </p:sp>
      <p:sp>
        <p:nvSpPr>
          <p:cNvPr id="7" name="TextBox 6"/>
          <p:cNvSpPr txBox="1"/>
          <p:nvPr/>
        </p:nvSpPr>
        <p:spPr>
          <a:xfrm>
            <a:off x="2219325" y="1885950"/>
            <a:ext cx="4829176" cy="1323439"/>
          </a:xfrm>
          <a:prstGeom prst="rect">
            <a:avLst/>
          </a:prstGeom>
          <a:solidFill>
            <a:schemeClr val="accent2">
              <a:lumMod val="40000"/>
              <a:lumOff val="60000"/>
            </a:schemeClr>
          </a:solidFill>
          <a:ln>
            <a:solidFill>
              <a:srgbClr val="FF0000"/>
            </a:solidFill>
          </a:ln>
        </p:spPr>
        <p:txBody>
          <a:bodyPr wrap="square" rtlCol="0">
            <a:spAutoFit/>
          </a:bodyPr>
          <a:lstStyle/>
          <a:p>
            <a:pPr algn="ctr">
              <a:lnSpc>
                <a:spcPct val="100000"/>
              </a:lnSpc>
              <a:buNone/>
            </a:pPr>
            <a:r>
              <a:rPr lang="en-US" i="1" dirty="0"/>
              <a:t>A method of constructing machines</a:t>
            </a:r>
            <a:r>
              <a:rPr lang="en-US" dirty="0"/>
              <a:t>: Machine descriptions which can be simulated in software and synthesized into hardware</a:t>
            </a:r>
          </a:p>
        </p:txBody>
      </p:sp>
      <p:sp>
        <p:nvSpPr>
          <p:cNvPr id="8" name="TextBox 7"/>
          <p:cNvSpPr txBox="1"/>
          <p:nvPr/>
        </p:nvSpPr>
        <p:spPr>
          <a:xfrm>
            <a:off x="438150" y="4333875"/>
            <a:ext cx="3619500" cy="1323439"/>
          </a:xfrm>
          <a:prstGeom prst="rect">
            <a:avLst/>
          </a:prstGeom>
          <a:solidFill>
            <a:schemeClr val="accent2">
              <a:lumMod val="40000"/>
              <a:lumOff val="60000"/>
            </a:schemeClr>
          </a:solidFill>
          <a:ln>
            <a:solidFill>
              <a:srgbClr val="FF0000"/>
            </a:solidFill>
          </a:ln>
        </p:spPr>
        <p:txBody>
          <a:bodyPr wrap="square" rtlCol="0">
            <a:spAutoFit/>
          </a:bodyPr>
          <a:lstStyle/>
          <a:p>
            <a:pPr algn="ctr">
              <a:lnSpc>
                <a:spcPct val="100000"/>
              </a:lnSpc>
              <a:buNone/>
            </a:pPr>
            <a:r>
              <a:rPr lang="en-US" i="1" dirty="0"/>
              <a:t>Quantitative evaluation</a:t>
            </a:r>
            <a:r>
              <a:rPr lang="en-US" dirty="0"/>
              <a:t>:</a:t>
            </a:r>
            <a:r>
              <a:rPr lang="en-US" i="1" dirty="0"/>
              <a:t> </a:t>
            </a:r>
            <a:r>
              <a:rPr lang="en-US" dirty="0"/>
              <a:t>To what extent designs meet various design criteria</a:t>
            </a:r>
          </a:p>
        </p:txBody>
      </p:sp>
      <p:sp>
        <p:nvSpPr>
          <p:cNvPr id="9" name="TextBox 8"/>
          <p:cNvSpPr txBox="1"/>
          <p:nvPr/>
        </p:nvSpPr>
        <p:spPr>
          <a:xfrm>
            <a:off x="5305425" y="4429125"/>
            <a:ext cx="3619500" cy="1015663"/>
          </a:xfrm>
          <a:prstGeom prst="rect">
            <a:avLst/>
          </a:prstGeom>
          <a:solidFill>
            <a:schemeClr val="accent2">
              <a:lumMod val="40000"/>
              <a:lumOff val="60000"/>
            </a:schemeClr>
          </a:solidFill>
          <a:ln>
            <a:solidFill>
              <a:srgbClr val="FF0000"/>
            </a:solidFill>
          </a:ln>
        </p:spPr>
        <p:txBody>
          <a:bodyPr wrap="square" rtlCol="0">
            <a:spAutoFit/>
          </a:bodyPr>
          <a:lstStyle/>
          <a:p>
            <a:pPr algn="ctr">
              <a:lnSpc>
                <a:spcPct val="100000"/>
              </a:lnSpc>
              <a:buNone/>
            </a:pPr>
            <a:r>
              <a:rPr lang="en-US" i="1" dirty="0"/>
              <a:t>Testing and verification</a:t>
            </a:r>
            <a:r>
              <a:rPr lang="en-US" dirty="0"/>
              <a:t>: Does the machine do what it is supposed to do</a:t>
            </a:r>
          </a:p>
        </p:txBody>
      </p:sp>
      <p:sp>
        <p:nvSpPr>
          <p:cNvPr id="10" name="Left-Right Arrow 9"/>
          <p:cNvSpPr/>
          <p:nvPr/>
        </p:nvSpPr>
        <p:spPr bwMode="auto">
          <a:xfrm rot="2700000">
            <a:off x="5695950" y="3571875"/>
            <a:ext cx="838200" cy="409575"/>
          </a:xfrm>
          <a:prstGeom prst="leftRightArrow">
            <a:avLst/>
          </a:prstGeom>
          <a:solidFill>
            <a:schemeClr val="accent2">
              <a:lumMod val="40000"/>
              <a:lumOff val="60000"/>
            </a:schemeClr>
          </a:solid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25000"/>
              </a:spcBef>
              <a:spcAft>
                <a:spcPct val="0"/>
              </a:spcAft>
              <a:buClr>
                <a:schemeClr val="bg1"/>
              </a:buClr>
              <a:buSzPct val="100000"/>
              <a:buFont typeface="Wingdings" pitchFamily="2" charset="2"/>
              <a:buChar char="•"/>
              <a:tabLst/>
            </a:pPr>
            <a:endParaRPr kumimoji="0" lang="en-US" sz="2000" b="0" i="0" u="none" strike="noStrike" cap="none" normalizeH="0" baseline="0">
              <a:ln>
                <a:noFill/>
              </a:ln>
              <a:solidFill>
                <a:schemeClr val="tx1"/>
              </a:solidFill>
              <a:effectLst/>
              <a:latin typeface="Verdana" pitchFamily="34" charset="0"/>
            </a:endParaRPr>
          </a:p>
        </p:txBody>
      </p:sp>
      <p:sp>
        <p:nvSpPr>
          <p:cNvPr id="12" name="Left-Right Arrow 11"/>
          <p:cNvSpPr/>
          <p:nvPr/>
        </p:nvSpPr>
        <p:spPr bwMode="auto">
          <a:xfrm>
            <a:off x="4276725" y="4762500"/>
            <a:ext cx="838200" cy="409575"/>
          </a:xfrm>
          <a:prstGeom prst="leftRightArrow">
            <a:avLst/>
          </a:prstGeom>
          <a:solidFill>
            <a:schemeClr val="accent2">
              <a:lumMod val="40000"/>
              <a:lumOff val="60000"/>
            </a:schemeClr>
          </a:solid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25000"/>
              </a:spcBef>
              <a:spcAft>
                <a:spcPct val="0"/>
              </a:spcAft>
              <a:buClr>
                <a:schemeClr val="bg1"/>
              </a:buClr>
              <a:buSzPct val="100000"/>
              <a:buFont typeface="Wingdings" pitchFamily="2" charset="2"/>
              <a:buChar char="•"/>
              <a:tabLst/>
            </a:pPr>
            <a:endParaRPr kumimoji="0" lang="en-US" sz="2000" b="0" i="0" u="none" strike="noStrike" cap="none" normalizeH="0" baseline="0">
              <a:ln>
                <a:noFill/>
              </a:ln>
              <a:solidFill>
                <a:schemeClr val="tx1"/>
              </a:solidFill>
              <a:effectLst/>
              <a:latin typeface="Verdana" pitchFamily="34" charset="0"/>
            </a:endParaRPr>
          </a:p>
        </p:txBody>
      </p:sp>
      <p:sp>
        <p:nvSpPr>
          <p:cNvPr id="13" name="Left-Right Arrow 12"/>
          <p:cNvSpPr/>
          <p:nvPr/>
        </p:nvSpPr>
        <p:spPr bwMode="auto">
          <a:xfrm rot="8100000">
            <a:off x="2419350" y="3552825"/>
            <a:ext cx="838200" cy="409575"/>
          </a:xfrm>
          <a:prstGeom prst="leftRightArrow">
            <a:avLst/>
          </a:prstGeom>
          <a:solidFill>
            <a:schemeClr val="accent2">
              <a:lumMod val="40000"/>
              <a:lumOff val="60000"/>
            </a:schemeClr>
          </a:solid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25000"/>
              </a:spcBef>
              <a:spcAft>
                <a:spcPct val="0"/>
              </a:spcAft>
              <a:buClr>
                <a:schemeClr val="bg1"/>
              </a:buClr>
              <a:buSzPct val="100000"/>
              <a:buFont typeface="Wingdings" pitchFamily="2" charset="2"/>
              <a:buChar char="•"/>
              <a:tabLst/>
            </a:pPr>
            <a:endParaRPr kumimoji="0" lang="en-US" sz="2000" b="0" i="0" u="none" strike="noStrike" cap="none" normalizeH="0" baseline="0">
              <a:ln>
                <a:noFill/>
              </a:ln>
              <a:solidFill>
                <a:schemeClr val="tx1"/>
              </a:solidFill>
              <a:effectLst/>
              <a:latin typeface="Verdana" pitchFamily="34" charset="0"/>
            </a:endParaRPr>
          </a:p>
        </p:txBody>
      </p:sp>
      <p:sp>
        <p:nvSpPr>
          <p:cNvPr id="3" name="TextBox 2"/>
          <p:cNvSpPr txBox="1"/>
          <p:nvPr/>
        </p:nvSpPr>
        <p:spPr>
          <a:xfrm>
            <a:off x="7130709" y="1979403"/>
            <a:ext cx="1938860" cy="923330"/>
          </a:xfrm>
          <a:prstGeom prst="rect">
            <a:avLst/>
          </a:prstGeom>
          <a:noFill/>
        </p:spPr>
        <p:txBody>
          <a:bodyPr wrap="square" rtlCol="0">
            <a:spAutoFit/>
          </a:bodyPr>
          <a:lstStyle/>
          <a:p>
            <a:pPr>
              <a:buNone/>
            </a:pPr>
            <a:r>
              <a:rPr lang="en-US" dirty="0">
                <a:solidFill>
                  <a:srgbClr val="FF0000"/>
                </a:solidFill>
                <a:latin typeface="Comic Sans MS" panose="030F0702030302020204" pitchFamily="66" charset="0"/>
              </a:rPr>
              <a:t>This course is about “construction”</a:t>
            </a:r>
          </a:p>
        </p:txBody>
      </p:sp>
      <p:sp>
        <p:nvSpPr>
          <p:cNvPr id="14" name="Date Placeholder 13">
            <a:extLst>
              <a:ext uri="{FF2B5EF4-FFF2-40B4-BE49-F238E27FC236}">
                <a16:creationId xmlns:a16="http://schemas.microsoft.com/office/drawing/2014/main" id="{14F82965-052E-53DB-56F8-55E3A1C80386}"/>
              </a:ext>
            </a:extLst>
          </p:cNvPr>
          <p:cNvSpPr>
            <a:spLocks noGrp="1"/>
          </p:cNvSpPr>
          <p:nvPr>
            <p:ph type="dt" sz="half" idx="2"/>
          </p:nvPr>
        </p:nvSpPr>
        <p:spPr/>
        <p:txBody>
          <a:bodyPr/>
          <a:lstStyle/>
          <a:p>
            <a:pPr>
              <a:buFont typeface="Wingdings" pitchFamily="-96" charset="2"/>
              <a:buNone/>
              <a:defRPr/>
            </a:pPr>
            <a:r>
              <a:rPr lang="en-US"/>
              <a:t>February 6, 2024</a:t>
            </a:r>
            <a:endParaRPr lang="en-US" dirty="0"/>
          </a:p>
        </p:txBody>
      </p:sp>
      <p:sp>
        <p:nvSpPr>
          <p:cNvPr id="15" name="Footer Placeholder 14">
            <a:extLst>
              <a:ext uri="{FF2B5EF4-FFF2-40B4-BE49-F238E27FC236}">
                <a16:creationId xmlns:a16="http://schemas.microsoft.com/office/drawing/2014/main" id="{ED2092A2-1D27-7C81-8CF2-4F7E6BC13457}"/>
              </a:ext>
            </a:extLst>
          </p:cNvPr>
          <p:cNvSpPr>
            <a:spLocks noGrp="1"/>
          </p:cNvSpPr>
          <p:nvPr>
            <p:ph type="ftr" sz="quarter" idx="3"/>
          </p:nvPr>
        </p:nvSpPr>
        <p:spPr/>
        <p:txBody>
          <a:bodyPr/>
          <a:lstStyle/>
          <a:p>
            <a:pPr>
              <a:buFont typeface="Wingdings" pitchFamily="-96" charset="2"/>
              <a:buNone/>
              <a:defRPr/>
            </a:pPr>
            <a:r>
              <a:rPr lang="en-US"/>
              <a:t>6.1920</a:t>
            </a:r>
            <a:endParaRPr lang="en-US" dirty="0"/>
          </a:p>
        </p:txBody>
      </p:sp>
      <p:sp>
        <p:nvSpPr>
          <p:cNvPr id="16" name="Slide Number Placeholder 15">
            <a:extLst>
              <a:ext uri="{FF2B5EF4-FFF2-40B4-BE49-F238E27FC236}">
                <a16:creationId xmlns:a16="http://schemas.microsoft.com/office/drawing/2014/main" id="{725D21D5-66E8-FB4C-5802-7169C2604BBD}"/>
              </a:ext>
            </a:extLst>
          </p:cNvPr>
          <p:cNvSpPr>
            <a:spLocks noGrp="1"/>
          </p:cNvSpPr>
          <p:nvPr>
            <p:ph type="sldNum" sz="quarter" idx="4"/>
          </p:nvPr>
        </p:nvSpPr>
        <p:spPr/>
        <p:txBody>
          <a:bodyPr/>
          <a:lstStyle/>
          <a:p>
            <a:pPr>
              <a:defRPr/>
            </a:pPr>
            <a:r>
              <a:rPr lang="en-US"/>
              <a:t>L01-</a:t>
            </a:r>
            <a:fld id="{22704540-D8BF-43FA-8BB3-56C1EB556762}" type="slidenum">
              <a:rPr lang="en-US" smtClean="0"/>
              <a:pPr>
                <a:defRPr/>
              </a:pPr>
              <a:t>6</a:t>
            </a:fld>
            <a:endParaRPr lang="en-US" dirty="0"/>
          </a:p>
        </p:txBody>
      </p:sp>
    </p:spTree>
    <p:extLst>
      <p:ext uri="{BB962C8B-B14F-4D97-AF65-F5344CB8AC3E}">
        <p14:creationId xmlns:p14="http://schemas.microsoft.com/office/powerpoint/2010/main" val="1362563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2" grpId="0" animBg="1"/>
      <p:bldP spid="13" grpId="0" animBg="1"/>
      <p:bldP spid="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goals of this subject</a:t>
            </a:r>
          </a:p>
        </p:txBody>
      </p:sp>
      <p:sp>
        <p:nvSpPr>
          <p:cNvPr id="3" name="Content Placeholder 2"/>
          <p:cNvSpPr>
            <a:spLocks noGrp="1"/>
          </p:cNvSpPr>
          <p:nvPr>
            <p:ph idx="1"/>
          </p:nvPr>
        </p:nvSpPr>
        <p:spPr>
          <a:xfrm>
            <a:off x="609600" y="1503218"/>
            <a:ext cx="7772400" cy="4953000"/>
          </a:xfrm>
        </p:spPr>
        <p:txBody>
          <a:bodyPr/>
          <a:lstStyle/>
          <a:p>
            <a:r>
              <a:rPr lang="en-US" sz="2400" dirty="0"/>
              <a:t>Study computer architecture by </a:t>
            </a:r>
            <a:r>
              <a:rPr lang="en-US" sz="2400" i="1" dirty="0"/>
              <a:t>constructing</a:t>
            </a:r>
            <a:r>
              <a:rPr lang="en-US" sz="2400" dirty="0"/>
              <a:t> many different machines</a:t>
            </a:r>
          </a:p>
          <a:p>
            <a:r>
              <a:rPr lang="en-US" sz="2400" dirty="0"/>
              <a:t>Learn a new method of describing architectures where there is less emphasis on diagrams and more emphasis on executable descriptions</a:t>
            </a:r>
          </a:p>
          <a:p>
            <a:pPr lvl="1"/>
            <a:r>
              <a:rPr lang="en-US" sz="2000" dirty="0"/>
              <a:t>Each architecture and each part of it would be defined as executable code in Bluespec System Verilog (BSV)</a:t>
            </a:r>
          </a:p>
          <a:p>
            <a:pPr lvl="1"/>
            <a:r>
              <a:rPr lang="en-US" sz="2000" dirty="0"/>
              <a:t>Learning BSV is about learning a model of parallel programming (all hardware is parallel)</a:t>
            </a:r>
          </a:p>
          <a:p>
            <a:pPr lvl="1"/>
            <a:endParaRPr lang="en-US" sz="2000" dirty="0"/>
          </a:p>
          <a:p>
            <a:r>
              <a:rPr lang="en-US" sz="1800" dirty="0"/>
              <a:t>Learn about test benches, including designing your own</a:t>
            </a:r>
          </a:p>
          <a:p>
            <a:r>
              <a:rPr lang="en-US" sz="1800" dirty="0"/>
              <a:t>Learn about quantitative evaluation of designs</a:t>
            </a:r>
          </a:p>
        </p:txBody>
      </p:sp>
      <p:sp>
        <p:nvSpPr>
          <p:cNvPr id="6" name="Date Placeholder 5">
            <a:extLst>
              <a:ext uri="{FF2B5EF4-FFF2-40B4-BE49-F238E27FC236}">
                <a16:creationId xmlns:a16="http://schemas.microsoft.com/office/drawing/2014/main" id="{622EB4FD-4967-62D5-E5F1-65AFC736E714}"/>
              </a:ext>
            </a:extLst>
          </p:cNvPr>
          <p:cNvSpPr>
            <a:spLocks noGrp="1"/>
          </p:cNvSpPr>
          <p:nvPr>
            <p:ph type="dt" sz="half" idx="2"/>
          </p:nvPr>
        </p:nvSpPr>
        <p:spPr/>
        <p:txBody>
          <a:bodyPr/>
          <a:lstStyle/>
          <a:p>
            <a:pPr>
              <a:buFont typeface="Wingdings" pitchFamily="-96" charset="2"/>
              <a:buNone/>
              <a:defRPr/>
            </a:pPr>
            <a:r>
              <a:rPr lang="en-US"/>
              <a:t>February 6, 2024</a:t>
            </a:r>
            <a:endParaRPr lang="en-US" dirty="0"/>
          </a:p>
        </p:txBody>
      </p:sp>
      <p:sp>
        <p:nvSpPr>
          <p:cNvPr id="8" name="Footer Placeholder 7">
            <a:extLst>
              <a:ext uri="{FF2B5EF4-FFF2-40B4-BE49-F238E27FC236}">
                <a16:creationId xmlns:a16="http://schemas.microsoft.com/office/drawing/2014/main" id="{493D40BF-3621-70A3-3E22-C5CC0D16EF54}"/>
              </a:ext>
            </a:extLst>
          </p:cNvPr>
          <p:cNvSpPr>
            <a:spLocks noGrp="1"/>
          </p:cNvSpPr>
          <p:nvPr>
            <p:ph type="ftr" sz="quarter" idx="3"/>
          </p:nvPr>
        </p:nvSpPr>
        <p:spPr/>
        <p:txBody>
          <a:bodyPr/>
          <a:lstStyle/>
          <a:p>
            <a:pPr>
              <a:buFont typeface="Wingdings" pitchFamily="-96" charset="2"/>
              <a:buNone/>
              <a:defRPr/>
            </a:pPr>
            <a:r>
              <a:rPr lang="en-US"/>
              <a:t>6.1920</a:t>
            </a:r>
            <a:endParaRPr lang="en-US" dirty="0"/>
          </a:p>
        </p:txBody>
      </p:sp>
      <p:sp>
        <p:nvSpPr>
          <p:cNvPr id="9" name="Slide Number Placeholder 8">
            <a:extLst>
              <a:ext uri="{FF2B5EF4-FFF2-40B4-BE49-F238E27FC236}">
                <a16:creationId xmlns:a16="http://schemas.microsoft.com/office/drawing/2014/main" id="{0F290660-7768-625F-75AF-386F9E719B5A}"/>
              </a:ext>
            </a:extLst>
          </p:cNvPr>
          <p:cNvSpPr>
            <a:spLocks noGrp="1"/>
          </p:cNvSpPr>
          <p:nvPr>
            <p:ph type="sldNum" sz="quarter" idx="4"/>
          </p:nvPr>
        </p:nvSpPr>
        <p:spPr/>
        <p:txBody>
          <a:bodyPr/>
          <a:lstStyle/>
          <a:p>
            <a:pPr>
              <a:defRPr/>
            </a:pPr>
            <a:r>
              <a:rPr lang="en-US"/>
              <a:t>L01-</a:t>
            </a:r>
            <a:fld id="{22704540-D8BF-43FA-8BB3-56C1EB556762}" type="slidenum">
              <a:rPr lang="en-US" smtClean="0"/>
              <a:pPr>
                <a:defRPr/>
              </a:pPr>
              <a:t>7</a:t>
            </a:fld>
            <a:endParaRPr lang="en-US" dirty="0"/>
          </a:p>
        </p:txBody>
      </p:sp>
    </p:spTree>
    <p:extLst>
      <p:ext uri="{BB962C8B-B14F-4D97-AF65-F5344CB8AC3E}">
        <p14:creationId xmlns:p14="http://schemas.microsoft.com/office/powerpoint/2010/main" val="2638799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Rectangle 60"/>
          <p:cNvSpPr/>
          <p:nvPr/>
        </p:nvSpPr>
        <p:spPr>
          <a:xfrm>
            <a:off x="2680249" y="2087466"/>
            <a:ext cx="2576696" cy="628855"/>
          </a:xfrm>
          <a:prstGeom prst="rect">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algn="ctr" fontAlgn="auto">
              <a:lnSpc>
                <a:spcPct val="100000"/>
              </a:lnSpc>
              <a:spcBef>
                <a:spcPts val="0"/>
              </a:spcBef>
              <a:spcAft>
                <a:spcPts val="0"/>
              </a:spcAft>
              <a:buClrTx/>
              <a:buSzTx/>
              <a:buNone/>
              <a:defRPr/>
            </a:pPr>
            <a:r>
              <a:rPr kumimoji="0" lang="en-US" sz="1800" b="1" i="0" u="none" strike="noStrike" kern="0" cap="none" spc="0" normalizeH="0" baseline="0" noProof="0" dirty="0">
                <a:ln>
                  <a:noFill/>
                </a:ln>
                <a:solidFill>
                  <a:prstClr val="white"/>
                </a:solidFill>
                <a:effectLst/>
                <a:uLnTx/>
                <a:uFillTx/>
                <a:latin typeface="Calibri"/>
                <a:ea typeface="+mn-ea"/>
                <a:cs typeface="Calibri"/>
              </a:rPr>
              <a:t>Bluespec Compiler</a:t>
            </a:r>
          </a:p>
        </p:txBody>
      </p:sp>
      <p:sp>
        <p:nvSpPr>
          <p:cNvPr id="23" name="Left-Right Arrow 22"/>
          <p:cNvSpPr/>
          <p:nvPr/>
        </p:nvSpPr>
        <p:spPr>
          <a:xfrm>
            <a:off x="2313777" y="3839858"/>
            <a:ext cx="1092200" cy="574938"/>
          </a:xfrm>
          <a:prstGeom prst="leftRightArrow">
            <a:avLst>
              <a:gd name="adj1" fmla="val 67672"/>
              <a:gd name="adj2" fmla="val 29015"/>
            </a:avLst>
          </a:prstGeom>
          <a:solidFill>
            <a:schemeClr val="bg1">
              <a:lumMod val="6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buNone/>
            </a:pPr>
            <a:endParaRPr lang="en-US" sz="2400">
              <a:latin typeface="Calibri"/>
              <a:cs typeface="Calibri"/>
            </a:endParaRPr>
          </a:p>
        </p:txBody>
      </p:sp>
      <p:sp>
        <p:nvSpPr>
          <p:cNvPr id="50" name="Rectangle 49"/>
          <p:cNvSpPr/>
          <p:nvPr/>
        </p:nvSpPr>
        <p:spPr>
          <a:xfrm>
            <a:off x="3529037" y="3814698"/>
            <a:ext cx="1596845" cy="625259"/>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algn="ctr" fontAlgn="auto">
              <a:lnSpc>
                <a:spcPct val="100000"/>
              </a:lnSpc>
              <a:spcBef>
                <a:spcPts val="0"/>
              </a:spcBef>
              <a:spcAft>
                <a:spcPts val="0"/>
              </a:spcAft>
              <a:buClrTx/>
              <a:buSzTx/>
              <a:buNone/>
              <a:defRPr/>
            </a:pPr>
            <a:r>
              <a:rPr kumimoji="0" lang="en-US" sz="1800" b="0" i="0" u="none" strike="noStrike" kern="0" cap="none" spc="0" normalizeH="0" baseline="0" noProof="0" dirty="0">
                <a:ln>
                  <a:noFill/>
                </a:ln>
                <a:solidFill>
                  <a:prstClr val="white"/>
                </a:solidFill>
                <a:effectLst/>
                <a:uLnTx/>
                <a:uFillTx/>
                <a:latin typeface="Calibri"/>
                <a:ea typeface="+mn-ea"/>
                <a:cs typeface="Calibri"/>
              </a:rPr>
              <a:t>Xilinx</a:t>
            </a:r>
            <a:r>
              <a:rPr kumimoji="0" lang="en-US" sz="1800" b="0" i="0" u="none" strike="noStrike" kern="0" cap="none" spc="0" normalizeH="0" noProof="0" dirty="0">
                <a:ln>
                  <a:noFill/>
                </a:ln>
                <a:solidFill>
                  <a:prstClr val="white"/>
                </a:solidFill>
                <a:effectLst/>
                <a:uLnTx/>
                <a:uFillTx/>
                <a:latin typeface="Calibri"/>
                <a:ea typeface="+mn-ea"/>
                <a:cs typeface="Calibri"/>
              </a:rPr>
              <a:t>  </a:t>
            </a:r>
            <a:r>
              <a:rPr kumimoji="0" lang="en-US" sz="1800" b="0" i="0" u="none" strike="noStrike" kern="0" cap="none" spc="0" normalizeH="0" noProof="0" dirty="0" err="1">
                <a:ln>
                  <a:noFill/>
                </a:ln>
                <a:solidFill>
                  <a:prstClr val="white"/>
                </a:solidFill>
                <a:effectLst/>
                <a:uLnTx/>
                <a:uFillTx/>
                <a:latin typeface="Calibri"/>
                <a:ea typeface="+mn-ea"/>
                <a:cs typeface="Calibri"/>
              </a:rPr>
              <a:t>Vivado</a:t>
            </a:r>
            <a:endParaRPr kumimoji="0" lang="en-US" sz="1800" b="0" i="0" u="none" strike="noStrike" kern="0" cap="none" spc="0" normalizeH="0" baseline="0" noProof="0" dirty="0">
              <a:ln>
                <a:noFill/>
              </a:ln>
              <a:solidFill>
                <a:prstClr val="white"/>
              </a:solidFill>
              <a:effectLst/>
              <a:uLnTx/>
              <a:uFillTx/>
              <a:latin typeface="Calibri"/>
              <a:ea typeface="+mn-ea"/>
              <a:cs typeface="Calibri"/>
            </a:endParaRPr>
          </a:p>
          <a:p>
            <a:pPr algn="ctr" fontAlgn="auto">
              <a:lnSpc>
                <a:spcPct val="100000"/>
              </a:lnSpc>
              <a:spcBef>
                <a:spcPts val="0"/>
              </a:spcBef>
              <a:spcAft>
                <a:spcPts val="0"/>
              </a:spcAft>
              <a:buClrTx/>
              <a:buSzTx/>
              <a:buNone/>
              <a:defRPr/>
            </a:pPr>
            <a:r>
              <a:rPr kumimoji="0" lang="en-US" sz="1800" b="0" i="0" u="none" strike="noStrike" kern="0" cap="none" spc="0" normalizeH="0" baseline="0" noProof="0" dirty="0">
                <a:ln>
                  <a:noFill/>
                </a:ln>
                <a:solidFill>
                  <a:prstClr val="white"/>
                </a:solidFill>
                <a:effectLst/>
                <a:uLnTx/>
                <a:uFillTx/>
                <a:latin typeface="Calibri"/>
                <a:ea typeface="+mn-ea"/>
                <a:cs typeface="Calibri"/>
              </a:rPr>
              <a:t>Simulator</a:t>
            </a:r>
          </a:p>
        </p:txBody>
      </p:sp>
      <p:sp>
        <p:nvSpPr>
          <p:cNvPr id="51" name="Rectangle 50"/>
          <p:cNvSpPr/>
          <p:nvPr/>
        </p:nvSpPr>
        <p:spPr>
          <a:xfrm>
            <a:off x="5441923" y="3814698"/>
            <a:ext cx="1537823" cy="625259"/>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algn="ctr" fontAlgn="auto">
              <a:lnSpc>
                <a:spcPct val="100000"/>
              </a:lnSpc>
              <a:spcBef>
                <a:spcPts val="0"/>
              </a:spcBef>
              <a:spcAft>
                <a:spcPts val="0"/>
              </a:spcAft>
              <a:buClrTx/>
              <a:buSzTx/>
              <a:buNone/>
              <a:defRPr/>
            </a:pPr>
            <a:r>
              <a:rPr kumimoji="0" lang="en-US" sz="1800" b="0" i="0" u="none" strike="noStrike" kern="0" cap="none" spc="0" normalizeH="0" baseline="0" noProof="0" dirty="0">
                <a:ln>
                  <a:noFill/>
                </a:ln>
                <a:solidFill>
                  <a:prstClr val="white"/>
                </a:solidFill>
                <a:effectLst/>
                <a:uLnTx/>
                <a:uFillTx/>
                <a:latin typeface="Calibri"/>
                <a:ea typeface="+mn-ea"/>
                <a:cs typeface="Calibri"/>
              </a:rPr>
              <a:t>Xilinx </a:t>
            </a:r>
            <a:r>
              <a:rPr kumimoji="0" lang="en-US" sz="1800" b="0" i="0" u="none" strike="noStrike" kern="0" cap="none" spc="0" normalizeH="0" baseline="0" noProof="0" dirty="0" err="1">
                <a:ln>
                  <a:noFill/>
                </a:ln>
                <a:solidFill>
                  <a:prstClr val="white"/>
                </a:solidFill>
                <a:effectLst/>
                <a:uLnTx/>
                <a:uFillTx/>
                <a:latin typeface="Calibri"/>
                <a:ea typeface="+mn-ea"/>
                <a:cs typeface="Calibri"/>
              </a:rPr>
              <a:t>Vivado</a:t>
            </a:r>
            <a:endParaRPr kumimoji="0" lang="en-US" sz="1800" b="0" i="0" u="none" strike="noStrike" kern="0" cap="none" spc="0" normalizeH="0" baseline="0" noProof="0" dirty="0">
              <a:ln>
                <a:noFill/>
              </a:ln>
              <a:solidFill>
                <a:prstClr val="white"/>
              </a:solidFill>
              <a:effectLst/>
              <a:uLnTx/>
              <a:uFillTx/>
              <a:latin typeface="Calibri"/>
              <a:ea typeface="+mn-ea"/>
              <a:cs typeface="Calibri"/>
            </a:endParaRPr>
          </a:p>
          <a:p>
            <a:pPr algn="ctr" fontAlgn="auto">
              <a:lnSpc>
                <a:spcPct val="100000"/>
              </a:lnSpc>
              <a:spcBef>
                <a:spcPts val="0"/>
              </a:spcBef>
              <a:spcAft>
                <a:spcPts val="0"/>
              </a:spcAft>
              <a:buClrTx/>
              <a:buSzTx/>
              <a:buNone/>
              <a:defRPr/>
            </a:pPr>
            <a:r>
              <a:rPr kumimoji="0" lang="en-US" sz="1800" b="0" i="0" u="none" strike="noStrike" kern="0" cap="none" spc="0" normalizeH="0" baseline="0" noProof="0" dirty="0">
                <a:ln>
                  <a:noFill/>
                </a:ln>
                <a:solidFill>
                  <a:prstClr val="white"/>
                </a:solidFill>
                <a:effectLst/>
                <a:uLnTx/>
                <a:uFillTx/>
                <a:latin typeface="Calibri"/>
                <a:ea typeface="+mn-ea"/>
                <a:cs typeface="Calibri"/>
              </a:rPr>
              <a:t>Synthesis</a:t>
            </a:r>
          </a:p>
        </p:txBody>
      </p:sp>
      <p:sp>
        <p:nvSpPr>
          <p:cNvPr id="54" name="Rectangle 53"/>
          <p:cNvSpPr/>
          <p:nvPr/>
        </p:nvSpPr>
        <p:spPr>
          <a:xfrm>
            <a:off x="580558" y="3812900"/>
            <a:ext cx="1620714" cy="628855"/>
          </a:xfrm>
          <a:prstGeom prst="rect">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algn="ctr" fontAlgn="auto">
              <a:lnSpc>
                <a:spcPct val="100000"/>
              </a:lnSpc>
              <a:spcBef>
                <a:spcPts val="0"/>
              </a:spcBef>
              <a:spcAft>
                <a:spcPts val="0"/>
              </a:spcAft>
              <a:buClrTx/>
              <a:buSzTx/>
              <a:buNone/>
              <a:defRPr/>
            </a:pPr>
            <a:r>
              <a:rPr kumimoji="0" lang="en-US" sz="1800" b="1" i="0" u="none" strike="noStrike" kern="0" cap="none" spc="0" normalizeH="0" baseline="0" noProof="0" dirty="0">
                <a:ln>
                  <a:noFill/>
                </a:ln>
                <a:solidFill>
                  <a:prstClr val="white"/>
                </a:solidFill>
                <a:effectLst/>
                <a:uLnTx/>
                <a:uFillTx/>
                <a:latin typeface="Calibri"/>
                <a:ea typeface="+mn-ea"/>
                <a:cs typeface="Calibri"/>
              </a:rPr>
              <a:t>Bluespec Simulator</a:t>
            </a:r>
          </a:p>
        </p:txBody>
      </p:sp>
      <p:sp>
        <p:nvSpPr>
          <p:cNvPr id="33" name="TextBox 32"/>
          <p:cNvSpPr txBox="1"/>
          <p:nvPr/>
        </p:nvSpPr>
        <p:spPr>
          <a:xfrm>
            <a:off x="2124673" y="3867485"/>
            <a:ext cx="1543046" cy="523220"/>
          </a:xfrm>
          <a:prstGeom prst="rect">
            <a:avLst/>
          </a:prstGeom>
          <a:noFill/>
        </p:spPr>
        <p:txBody>
          <a:bodyPr wrap="square" rtlCol="0">
            <a:spAutoFit/>
          </a:bodyPr>
          <a:lstStyle/>
          <a:p>
            <a:pPr algn="ctr" fontAlgn="auto">
              <a:lnSpc>
                <a:spcPct val="100000"/>
              </a:lnSpc>
              <a:spcBef>
                <a:spcPts val="0"/>
              </a:spcBef>
              <a:spcAft>
                <a:spcPts val="0"/>
              </a:spcAft>
              <a:buClrTx/>
              <a:buSzTx/>
              <a:buNone/>
              <a:defRPr/>
            </a:pPr>
            <a:r>
              <a:rPr lang="en-US" sz="1400" b="1" kern="0" dirty="0">
                <a:solidFill>
                  <a:srgbClr val="1F497D"/>
                </a:solidFill>
                <a:latin typeface="Calibri"/>
                <a:cs typeface="Calibri"/>
              </a:rPr>
              <a:t>Cycle</a:t>
            </a:r>
            <a:br>
              <a:rPr lang="en-US" sz="1400" b="1" kern="0" dirty="0">
                <a:solidFill>
                  <a:srgbClr val="1F497D"/>
                </a:solidFill>
                <a:latin typeface="Calibri"/>
                <a:cs typeface="Calibri"/>
              </a:rPr>
            </a:br>
            <a:r>
              <a:rPr lang="en-US" sz="1400" b="1" kern="0" dirty="0">
                <a:solidFill>
                  <a:srgbClr val="1F497D"/>
                </a:solidFill>
                <a:latin typeface="Calibri"/>
                <a:cs typeface="Calibri"/>
              </a:rPr>
              <a:t>Accurate</a:t>
            </a:r>
          </a:p>
        </p:txBody>
      </p:sp>
      <p:sp>
        <p:nvSpPr>
          <p:cNvPr id="38" name="Rectangle 37"/>
          <p:cNvSpPr/>
          <p:nvPr/>
        </p:nvSpPr>
        <p:spPr>
          <a:xfrm>
            <a:off x="7249366" y="3799631"/>
            <a:ext cx="1826381" cy="625259"/>
          </a:xfrm>
          <a:prstGeom prst="rect">
            <a:avLst/>
          </a:prstGeom>
          <a:solidFill>
            <a:schemeClr val="accent1">
              <a:lumMod val="5000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algn="ctr" fontAlgn="auto">
              <a:lnSpc>
                <a:spcPct val="100000"/>
              </a:lnSpc>
              <a:spcBef>
                <a:spcPts val="0"/>
              </a:spcBef>
              <a:spcAft>
                <a:spcPts val="0"/>
              </a:spcAft>
              <a:buClrTx/>
              <a:buSzTx/>
              <a:buNone/>
              <a:defRPr/>
            </a:pPr>
            <a:r>
              <a:rPr kumimoji="0" lang="en-US" sz="1800" b="0" i="0" u="none" strike="noStrike" kern="0" cap="none" spc="0" normalizeH="0" baseline="0" noProof="0" dirty="0">
                <a:ln>
                  <a:noFill/>
                </a:ln>
                <a:solidFill>
                  <a:prstClr val="white"/>
                </a:solidFill>
                <a:effectLst/>
                <a:uLnTx/>
                <a:uFillTx/>
                <a:latin typeface="Calibri"/>
                <a:ea typeface="+mn-ea"/>
                <a:cs typeface="Calibri"/>
              </a:rPr>
              <a:t>Design Compiler/ Encounter</a:t>
            </a:r>
          </a:p>
        </p:txBody>
      </p:sp>
      <p:sp>
        <p:nvSpPr>
          <p:cNvPr id="29" name="Rounded Rectangle 28"/>
          <p:cNvSpPr/>
          <p:nvPr/>
        </p:nvSpPr>
        <p:spPr>
          <a:xfrm>
            <a:off x="3232542" y="1379691"/>
            <a:ext cx="1473200" cy="4572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fontAlgn="auto">
              <a:spcBef>
                <a:spcPts val="0"/>
              </a:spcBef>
              <a:spcAft>
                <a:spcPts val="0"/>
              </a:spcAft>
              <a:buNone/>
              <a:defRPr/>
            </a:pPr>
            <a:r>
              <a:rPr lang="en-US" sz="1800" b="1" kern="0" dirty="0">
                <a:solidFill>
                  <a:srgbClr val="1F497D"/>
                </a:solidFill>
                <a:latin typeface="Calibri"/>
                <a:ea typeface="ＭＳ Ｐゴシック" charset="0"/>
                <a:cs typeface="Calibri"/>
              </a:rPr>
              <a:t>BSV source</a:t>
            </a:r>
          </a:p>
        </p:txBody>
      </p:sp>
      <p:sp>
        <p:nvSpPr>
          <p:cNvPr id="66" name="Rounded Rectangle 65"/>
          <p:cNvSpPr/>
          <p:nvPr/>
        </p:nvSpPr>
        <p:spPr>
          <a:xfrm>
            <a:off x="4023101" y="2956263"/>
            <a:ext cx="1473200" cy="4572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fontAlgn="auto">
              <a:spcBef>
                <a:spcPts val="0"/>
              </a:spcBef>
              <a:spcAft>
                <a:spcPts val="0"/>
              </a:spcAft>
              <a:buNone/>
              <a:defRPr/>
            </a:pPr>
            <a:r>
              <a:rPr lang="en-US" sz="1800" b="1" kern="0" dirty="0">
                <a:solidFill>
                  <a:srgbClr val="1F497D"/>
                </a:solidFill>
                <a:latin typeface="Calibri"/>
                <a:ea typeface="ＭＳ Ｐゴシック" charset="0"/>
                <a:cs typeface="Calibri"/>
              </a:rPr>
              <a:t>Verilog RTL</a:t>
            </a:r>
          </a:p>
        </p:txBody>
      </p:sp>
      <p:sp>
        <p:nvSpPr>
          <p:cNvPr id="57" name="Rounded Rectangle 56"/>
          <p:cNvSpPr/>
          <p:nvPr/>
        </p:nvSpPr>
        <p:spPr>
          <a:xfrm>
            <a:off x="1869147" y="4925221"/>
            <a:ext cx="1473200" cy="4572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fontAlgn="auto">
              <a:spcBef>
                <a:spcPts val="0"/>
              </a:spcBef>
              <a:spcAft>
                <a:spcPts val="0"/>
              </a:spcAft>
              <a:buNone/>
              <a:defRPr/>
            </a:pPr>
            <a:r>
              <a:rPr lang="en-US" sz="1800" b="1" kern="0" dirty="0">
                <a:solidFill>
                  <a:srgbClr val="1F497D"/>
                </a:solidFill>
                <a:latin typeface="Calibri"/>
                <a:ea typeface="ＭＳ Ｐゴシック" charset="0"/>
                <a:cs typeface="Calibri"/>
              </a:rPr>
              <a:t>VCD output</a:t>
            </a:r>
          </a:p>
        </p:txBody>
      </p:sp>
      <p:sp>
        <p:nvSpPr>
          <p:cNvPr id="64" name="Rounded Rectangle 63"/>
          <p:cNvSpPr/>
          <p:nvPr/>
        </p:nvSpPr>
        <p:spPr>
          <a:xfrm>
            <a:off x="5475968" y="4925221"/>
            <a:ext cx="1473200" cy="4572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fontAlgn="auto">
              <a:spcBef>
                <a:spcPts val="0"/>
              </a:spcBef>
              <a:spcAft>
                <a:spcPts val="0"/>
              </a:spcAft>
              <a:buNone/>
              <a:defRPr/>
            </a:pPr>
            <a:r>
              <a:rPr lang="en-US" sz="1800" b="1" kern="0" dirty="0">
                <a:solidFill>
                  <a:srgbClr val="1F497D"/>
                </a:solidFill>
                <a:latin typeface="Calibri"/>
                <a:ea typeface="ＭＳ Ｐゴシック" charset="0"/>
                <a:cs typeface="Calibri"/>
              </a:rPr>
              <a:t>Gates</a:t>
            </a:r>
          </a:p>
        </p:txBody>
      </p:sp>
      <p:sp>
        <p:nvSpPr>
          <p:cNvPr id="68" name="Rectangle 67"/>
          <p:cNvSpPr/>
          <p:nvPr/>
        </p:nvSpPr>
        <p:spPr>
          <a:xfrm>
            <a:off x="3689493" y="4841192"/>
            <a:ext cx="1459750" cy="625259"/>
          </a:xfrm>
          <a:prstGeom prst="rect">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fontAlgn="auto">
              <a:lnSpc>
                <a:spcPct val="100000"/>
              </a:lnSpc>
              <a:spcBef>
                <a:spcPts val="0"/>
              </a:spcBef>
              <a:spcAft>
                <a:spcPts val="0"/>
              </a:spcAft>
              <a:buClrTx/>
              <a:buSzTx/>
              <a:buNone/>
              <a:defRPr/>
            </a:pPr>
            <a:r>
              <a:rPr kumimoji="0" lang="en-US" sz="1800" b="0" i="0" u="none" strike="noStrike" kern="0" cap="none" spc="0" normalizeH="0" baseline="0" noProof="0" dirty="0">
                <a:ln>
                  <a:noFill/>
                </a:ln>
                <a:solidFill>
                  <a:prstClr val="white"/>
                </a:solidFill>
                <a:effectLst/>
                <a:uLnTx/>
                <a:uFillTx/>
                <a:latin typeface="Calibri"/>
                <a:ea typeface="+mn-ea"/>
                <a:cs typeface="Calibri"/>
              </a:rPr>
              <a:t>Power Analysis</a:t>
            </a:r>
          </a:p>
        </p:txBody>
      </p:sp>
      <p:sp>
        <p:nvSpPr>
          <p:cNvPr id="46" name="Rounded Rectangle 45"/>
          <p:cNvSpPr/>
          <p:nvPr/>
        </p:nvSpPr>
        <p:spPr>
          <a:xfrm>
            <a:off x="7425957" y="4925222"/>
            <a:ext cx="1473200" cy="4572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fontAlgn="auto">
              <a:spcBef>
                <a:spcPts val="0"/>
              </a:spcBef>
              <a:spcAft>
                <a:spcPts val="0"/>
              </a:spcAft>
              <a:buNone/>
              <a:defRPr/>
            </a:pPr>
            <a:r>
              <a:rPr lang="en-US" sz="1800" b="1" kern="0" dirty="0">
                <a:solidFill>
                  <a:srgbClr val="1F497D"/>
                </a:solidFill>
                <a:latin typeface="Calibri"/>
                <a:ea typeface="ＭＳ Ｐゴシック" charset="0"/>
                <a:cs typeface="Calibri"/>
              </a:rPr>
              <a:t>ASIC</a:t>
            </a:r>
          </a:p>
        </p:txBody>
      </p:sp>
      <p:pic>
        <p:nvPicPr>
          <p:cNvPr id="30" name="Picture 29"/>
          <p:cNvPicPr>
            <a:picLocks noChangeAspect="1"/>
          </p:cNvPicPr>
          <p:nvPr/>
        </p:nvPicPr>
        <p:blipFill>
          <a:blip r:embed="rId2" cstate="print"/>
          <a:stretch>
            <a:fillRect/>
          </a:stretch>
        </p:blipFill>
        <p:spPr>
          <a:xfrm>
            <a:off x="5558343" y="5621334"/>
            <a:ext cx="1286933" cy="1040697"/>
          </a:xfrm>
          <a:prstGeom prst="rect">
            <a:avLst/>
          </a:prstGeom>
        </p:spPr>
      </p:pic>
      <p:cxnSp>
        <p:nvCxnSpPr>
          <p:cNvPr id="39" name="Elbow Connector 38"/>
          <p:cNvCxnSpPr>
            <a:stCxn id="66" idx="2"/>
            <a:endCxn id="50" idx="0"/>
          </p:cNvCxnSpPr>
          <p:nvPr/>
        </p:nvCxnSpPr>
        <p:spPr>
          <a:xfrm rot="5400000">
            <a:off x="4342964" y="3397960"/>
            <a:ext cx="401235" cy="432241"/>
          </a:xfrm>
          <a:prstGeom prst="bentConnector3">
            <a:avLst/>
          </a:prstGeom>
          <a:noFill/>
          <a:ln w="28575" cap="flat" cmpd="sng" algn="ctr">
            <a:solidFill>
              <a:sysClr val="windowText" lastClr="000000"/>
            </a:solidFill>
            <a:prstDash val="solid"/>
            <a:tailEnd type="triangle"/>
          </a:ln>
          <a:effectLst/>
        </p:spPr>
      </p:cxnSp>
      <p:cxnSp>
        <p:nvCxnSpPr>
          <p:cNvPr id="41" name="Elbow Connector 40"/>
          <p:cNvCxnSpPr>
            <a:stCxn id="66" idx="2"/>
            <a:endCxn id="51" idx="0"/>
          </p:cNvCxnSpPr>
          <p:nvPr/>
        </p:nvCxnSpPr>
        <p:spPr>
          <a:xfrm rot="16200000" flipH="1">
            <a:off x="5284651" y="2888513"/>
            <a:ext cx="401235" cy="1451134"/>
          </a:xfrm>
          <a:prstGeom prst="bentConnector3">
            <a:avLst/>
          </a:prstGeom>
          <a:noFill/>
          <a:ln w="28575" cap="flat" cmpd="sng" algn="ctr">
            <a:solidFill>
              <a:sysClr val="windowText" lastClr="000000"/>
            </a:solidFill>
            <a:prstDash val="solid"/>
            <a:tailEnd type="triangle"/>
          </a:ln>
          <a:effectLst/>
        </p:spPr>
      </p:cxnSp>
      <p:cxnSp>
        <p:nvCxnSpPr>
          <p:cNvPr id="70" name="Elbow Connector 69"/>
          <p:cNvCxnSpPr/>
          <p:nvPr/>
        </p:nvCxnSpPr>
        <p:spPr>
          <a:xfrm rot="16200000" flipH="1">
            <a:off x="4618118" y="2838855"/>
            <a:ext cx="245066" cy="1"/>
          </a:xfrm>
          <a:prstGeom prst="bentConnector3">
            <a:avLst/>
          </a:prstGeom>
          <a:noFill/>
          <a:ln w="28575" cap="flat" cmpd="sng" algn="ctr">
            <a:solidFill>
              <a:sysClr val="windowText" lastClr="000000"/>
            </a:solidFill>
            <a:prstDash val="solid"/>
            <a:tailEnd type="triangle"/>
          </a:ln>
          <a:effectLst/>
        </p:spPr>
      </p:cxnSp>
      <p:cxnSp>
        <p:nvCxnSpPr>
          <p:cNvPr id="74" name="Elbow Connector 73"/>
          <p:cNvCxnSpPr>
            <a:endCxn id="61" idx="0"/>
          </p:cNvCxnSpPr>
          <p:nvPr/>
        </p:nvCxnSpPr>
        <p:spPr>
          <a:xfrm rot="5400000">
            <a:off x="3850160" y="1968484"/>
            <a:ext cx="237419" cy="544"/>
          </a:xfrm>
          <a:prstGeom prst="bentConnector3">
            <a:avLst/>
          </a:prstGeom>
          <a:noFill/>
          <a:ln w="28575" cap="flat" cmpd="sng" algn="ctr">
            <a:solidFill>
              <a:sysClr val="windowText" lastClr="000000"/>
            </a:solidFill>
            <a:prstDash val="solid"/>
            <a:tailEnd type="triangle"/>
          </a:ln>
          <a:effectLst/>
        </p:spPr>
      </p:cxnSp>
      <p:cxnSp>
        <p:nvCxnSpPr>
          <p:cNvPr id="75" name="Elbow Connector 74"/>
          <p:cNvCxnSpPr>
            <a:endCxn id="54" idx="0"/>
          </p:cNvCxnSpPr>
          <p:nvPr/>
        </p:nvCxnSpPr>
        <p:spPr>
          <a:xfrm rot="10800000" flipV="1">
            <a:off x="1390916" y="3209908"/>
            <a:ext cx="1848405" cy="602992"/>
          </a:xfrm>
          <a:prstGeom prst="bentConnector2">
            <a:avLst/>
          </a:prstGeom>
          <a:noFill/>
          <a:ln w="28575" cap="flat" cmpd="sng" algn="ctr">
            <a:solidFill>
              <a:sysClr val="windowText" lastClr="000000"/>
            </a:solidFill>
            <a:prstDash val="solid"/>
            <a:tailEnd type="triangle"/>
          </a:ln>
          <a:effectLst/>
        </p:spPr>
      </p:cxnSp>
      <p:cxnSp>
        <p:nvCxnSpPr>
          <p:cNvPr id="80" name="Elbow Connector 79"/>
          <p:cNvCxnSpPr/>
          <p:nvPr/>
        </p:nvCxnSpPr>
        <p:spPr>
          <a:xfrm rot="5400000">
            <a:off x="2973129" y="2966742"/>
            <a:ext cx="500838" cy="3"/>
          </a:xfrm>
          <a:prstGeom prst="bentConnector3">
            <a:avLst/>
          </a:prstGeom>
          <a:noFill/>
          <a:ln w="28575" cap="flat" cmpd="sng" algn="ctr">
            <a:solidFill>
              <a:sysClr val="windowText" lastClr="000000"/>
            </a:solidFill>
            <a:prstDash val="solid"/>
            <a:headEnd type="none"/>
            <a:tailEnd type="none"/>
          </a:ln>
          <a:effectLst/>
        </p:spPr>
      </p:cxnSp>
      <p:cxnSp>
        <p:nvCxnSpPr>
          <p:cNvPr id="83" name="Straight Arrow Connector 82"/>
          <p:cNvCxnSpPr>
            <a:stCxn id="57" idx="3"/>
            <a:endCxn id="68" idx="1"/>
          </p:cNvCxnSpPr>
          <p:nvPr/>
        </p:nvCxnSpPr>
        <p:spPr>
          <a:xfrm>
            <a:off x="3342347" y="5153821"/>
            <a:ext cx="347146" cy="1"/>
          </a:xfrm>
          <a:prstGeom prst="straightConnector1">
            <a:avLst/>
          </a:prstGeom>
          <a:noFill/>
          <a:ln w="28575" cap="flat" cmpd="sng" algn="ctr">
            <a:solidFill>
              <a:sysClr val="windowText" lastClr="000000"/>
            </a:solidFill>
            <a:prstDash val="solid"/>
            <a:tailEnd type="triangle"/>
          </a:ln>
          <a:effectLst/>
        </p:spPr>
      </p:cxnSp>
      <p:cxnSp>
        <p:nvCxnSpPr>
          <p:cNvPr id="85" name="Straight Arrow Connector 84"/>
          <p:cNvCxnSpPr>
            <a:stCxn id="64" idx="1"/>
            <a:endCxn id="68" idx="3"/>
          </p:cNvCxnSpPr>
          <p:nvPr/>
        </p:nvCxnSpPr>
        <p:spPr>
          <a:xfrm flipH="1">
            <a:off x="5149243" y="5153821"/>
            <a:ext cx="326725" cy="1"/>
          </a:xfrm>
          <a:prstGeom prst="straightConnector1">
            <a:avLst/>
          </a:prstGeom>
          <a:noFill/>
          <a:ln w="28575" cap="flat" cmpd="sng" algn="ctr">
            <a:solidFill>
              <a:sysClr val="windowText" lastClr="000000"/>
            </a:solidFill>
            <a:prstDash val="solid"/>
            <a:tailEnd type="triangle"/>
          </a:ln>
          <a:effectLst/>
        </p:spPr>
      </p:cxnSp>
      <p:cxnSp>
        <p:nvCxnSpPr>
          <p:cNvPr id="87" name="Straight Arrow Connector 86"/>
          <p:cNvCxnSpPr>
            <a:stCxn id="51" idx="2"/>
            <a:endCxn id="64" idx="0"/>
          </p:cNvCxnSpPr>
          <p:nvPr/>
        </p:nvCxnSpPr>
        <p:spPr>
          <a:xfrm>
            <a:off x="6210835" y="4439957"/>
            <a:ext cx="1733" cy="485264"/>
          </a:xfrm>
          <a:prstGeom prst="straightConnector1">
            <a:avLst/>
          </a:prstGeom>
          <a:noFill/>
          <a:ln w="28575" cap="flat" cmpd="sng" algn="ctr">
            <a:solidFill>
              <a:sysClr val="windowText" lastClr="000000"/>
            </a:solidFill>
            <a:prstDash val="solid"/>
            <a:tailEnd type="triangle"/>
          </a:ln>
          <a:effectLst/>
        </p:spPr>
      </p:cxnSp>
      <p:cxnSp>
        <p:nvCxnSpPr>
          <p:cNvPr id="89" name="Straight Arrow Connector 88"/>
          <p:cNvCxnSpPr>
            <a:stCxn id="64" idx="2"/>
            <a:endCxn id="30" idx="0"/>
          </p:cNvCxnSpPr>
          <p:nvPr/>
        </p:nvCxnSpPr>
        <p:spPr>
          <a:xfrm flipH="1">
            <a:off x="6201810" y="5382421"/>
            <a:ext cx="10758" cy="238913"/>
          </a:xfrm>
          <a:prstGeom prst="straightConnector1">
            <a:avLst/>
          </a:prstGeom>
          <a:noFill/>
          <a:ln w="28575" cap="flat" cmpd="sng" algn="ctr">
            <a:solidFill>
              <a:sysClr val="windowText" lastClr="000000"/>
            </a:solidFill>
            <a:prstDash val="solid"/>
            <a:tailEnd type="triangle"/>
          </a:ln>
          <a:effectLst/>
        </p:spPr>
      </p:cxnSp>
      <p:cxnSp>
        <p:nvCxnSpPr>
          <p:cNvPr id="91" name="Elbow Connector 90"/>
          <p:cNvCxnSpPr>
            <a:stCxn id="50" idx="2"/>
            <a:endCxn id="57" idx="0"/>
          </p:cNvCxnSpPr>
          <p:nvPr/>
        </p:nvCxnSpPr>
        <p:spPr>
          <a:xfrm rot="5400000">
            <a:off x="3223972" y="3821733"/>
            <a:ext cx="485264" cy="1721713"/>
          </a:xfrm>
          <a:prstGeom prst="bentConnector3">
            <a:avLst/>
          </a:prstGeom>
          <a:noFill/>
          <a:ln w="28575" cap="flat" cmpd="sng" algn="ctr">
            <a:solidFill>
              <a:sysClr val="windowText" lastClr="000000"/>
            </a:solidFill>
            <a:prstDash val="solid"/>
            <a:tailEnd type="triangle"/>
          </a:ln>
          <a:effectLst/>
        </p:spPr>
      </p:cxnSp>
      <p:cxnSp>
        <p:nvCxnSpPr>
          <p:cNvPr id="93" name="Elbow Connector 92"/>
          <p:cNvCxnSpPr>
            <a:stCxn id="54" idx="2"/>
            <a:endCxn id="57" idx="0"/>
          </p:cNvCxnSpPr>
          <p:nvPr/>
        </p:nvCxnSpPr>
        <p:spPr>
          <a:xfrm rot="16200000" flipH="1">
            <a:off x="1756598" y="4076072"/>
            <a:ext cx="483466" cy="1214832"/>
          </a:xfrm>
          <a:prstGeom prst="bentConnector3">
            <a:avLst/>
          </a:prstGeom>
          <a:noFill/>
          <a:ln w="28575" cap="flat" cmpd="sng" algn="ctr">
            <a:solidFill>
              <a:sysClr val="windowText" lastClr="000000"/>
            </a:solidFill>
            <a:prstDash val="solid"/>
            <a:tailEnd type="triangle"/>
          </a:ln>
          <a:effectLst/>
        </p:spPr>
      </p:cxnSp>
      <p:cxnSp>
        <p:nvCxnSpPr>
          <p:cNvPr id="43" name="Elbow Connector 42"/>
          <p:cNvCxnSpPr>
            <a:endCxn id="38" idx="0"/>
          </p:cNvCxnSpPr>
          <p:nvPr/>
        </p:nvCxnSpPr>
        <p:spPr>
          <a:xfrm>
            <a:off x="6223602" y="3614080"/>
            <a:ext cx="1938955" cy="185551"/>
          </a:xfrm>
          <a:prstGeom prst="bentConnector2">
            <a:avLst/>
          </a:prstGeom>
          <a:noFill/>
          <a:ln w="28575" cap="flat" cmpd="sng" algn="ctr">
            <a:solidFill>
              <a:sysClr val="windowText" lastClr="000000"/>
            </a:solidFill>
            <a:prstDash val="solid"/>
            <a:tailEnd type="triangle"/>
          </a:ln>
          <a:effectLst/>
        </p:spPr>
      </p:cxnSp>
      <p:cxnSp>
        <p:nvCxnSpPr>
          <p:cNvPr id="47" name="Straight Arrow Connector 46"/>
          <p:cNvCxnSpPr/>
          <p:nvPr/>
        </p:nvCxnSpPr>
        <p:spPr>
          <a:xfrm>
            <a:off x="8179583" y="4459421"/>
            <a:ext cx="1733" cy="485264"/>
          </a:xfrm>
          <a:prstGeom prst="straightConnector1">
            <a:avLst/>
          </a:prstGeom>
          <a:noFill/>
          <a:ln w="28575" cap="flat" cmpd="sng" algn="ctr">
            <a:solidFill>
              <a:sysClr val="windowText" lastClr="000000"/>
            </a:solidFill>
            <a:prstDash val="solid"/>
            <a:tailEnd type="triangle"/>
          </a:ln>
          <a:effectLst/>
        </p:spPr>
      </p:cxnSp>
      <p:cxnSp>
        <p:nvCxnSpPr>
          <p:cNvPr id="49" name="Straight Arrow Connector 48"/>
          <p:cNvCxnSpPr/>
          <p:nvPr/>
        </p:nvCxnSpPr>
        <p:spPr>
          <a:xfrm flipH="1">
            <a:off x="8183042" y="5384693"/>
            <a:ext cx="10758" cy="238913"/>
          </a:xfrm>
          <a:prstGeom prst="straightConnector1">
            <a:avLst/>
          </a:prstGeom>
          <a:noFill/>
          <a:ln w="28575" cap="flat" cmpd="sng" algn="ctr">
            <a:solidFill>
              <a:sysClr val="windowText" lastClr="000000"/>
            </a:solidFill>
            <a:prstDash val="solid"/>
            <a:tailEnd type="triangle"/>
          </a:ln>
          <a:effectLst/>
        </p:spPr>
      </p:cxnSp>
      <p:sp>
        <p:nvSpPr>
          <p:cNvPr id="18" name="Title 17"/>
          <p:cNvSpPr>
            <a:spLocks noGrp="1"/>
          </p:cNvSpPr>
          <p:nvPr>
            <p:ph type="title"/>
          </p:nvPr>
        </p:nvSpPr>
        <p:spPr/>
        <p:txBody>
          <a:bodyPr/>
          <a:lstStyle/>
          <a:p>
            <a:pPr algn="ctr"/>
            <a:r>
              <a:rPr lang="en-US"/>
              <a:t>BSV Design </a:t>
            </a:r>
            <a:r>
              <a:rPr lang="en-US" dirty="0"/>
              <a:t>Flow</a:t>
            </a:r>
          </a:p>
        </p:txBody>
      </p:sp>
      <p:sp>
        <p:nvSpPr>
          <p:cNvPr id="2" name="Content Placeholder 1">
            <a:extLst>
              <a:ext uri="{FF2B5EF4-FFF2-40B4-BE49-F238E27FC236}">
                <a16:creationId xmlns:a16="http://schemas.microsoft.com/office/drawing/2014/main" id="{F0253FFB-18F9-1D1F-1E13-70290011B561}"/>
              </a:ext>
            </a:extLst>
          </p:cNvPr>
          <p:cNvSpPr>
            <a:spLocks noGrp="1"/>
          </p:cNvSpPr>
          <p:nvPr>
            <p:ph idx="1"/>
          </p:nvPr>
        </p:nvSpPr>
        <p:spPr/>
        <p:txBody>
          <a:bodyPr/>
          <a:lstStyle/>
          <a:p>
            <a:endParaRPr lang="en-US"/>
          </a:p>
        </p:txBody>
      </p:sp>
      <p:sp>
        <p:nvSpPr>
          <p:cNvPr id="22" name="Freeform 21"/>
          <p:cNvSpPr/>
          <p:nvPr/>
        </p:nvSpPr>
        <p:spPr bwMode="auto">
          <a:xfrm>
            <a:off x="879643" y="1073887"/>
            <a:ext cx="2881410" cy="3851334"/>
          </a:xfrm>
          <a:custGeom>
            <a:avLst/>
            <a:gdLst>
              <a:gd name="connsiteX0" fmla="*/ 2857929 w 2881410"/>
              <a:gd name="connsiteY0" fmla="*/ 0 h 4508204"/>
              <a:gd name="connsiteX1" fmla="*/ 2517687 w 2881410"/>
              <a:gd name="connsiteY1" fmla="*/ 2349795 h 4508204"/>
              <a:gd name="connsiteX2" fmla="*/ 338012 w 2881410"/>
              <a:gd name="connsiteY2" fmla="*/ 2977116 h 4508204"/>
              <a:gd name="connsiteX3" fmla="*/ 40301 w 2881410"/>
              <a:gd name="connsiteY3" fmla="*/ 4508204 h 4508204"/>
            </a:gdLst>
            <a:ahLst/>
            <a:cxnLst>
              <a:cxn ang="0">
                <a:pos x="connsiteX0" y="connsiteY0"/>
              </a:cxn>
              <a:cxn ang="0">
                <a:pos x="connsiteX1" y="connsiteY1"/>
              </a:cxn>
              <a:cxn ang="0">
                <a:pos x="connsiteX2" y="connsiteY2"/>
              </a:cxn>
              <a:cxn ang="0">
                <a:pos x="connsiteX3" y="connsiteY3"/>
              </a:cxn>
            </a:cxnLst>
            <a:rect l="l" t="t" r="r" b="b"/>
            <a:pathLst>
              <a:path w="2881410" h="4508204">
                <a:moveTo>
                  <a:pt x="2857929" y="0"/>
                </a:moveTo>
                <a:cubicBezTo>
                  <a:pt x="2897801" y="926804"/>
                  <a:pt x="2937673" y="1853609"/>
                  <a:pt x="2517687" y="2349795"/>
                </a:cubicBezTo>
                <a:cubicBezTo>
                  <a:pt x="2097701" y="2845981"/>
                  <a:pt x="750910" y="2617381"/>
                  <a:pt x="338012" y="2977116"/>
                </a:cubicBezTo>
                <a:cubicBezTo>
                  <a:pt x="-74886" y="3336851"/>
                  <a:pt x="-17293" y="3922527"/>
                  <a:pt x="40301" y="4508204"/>
                </a:cubicBezTo>
              </a:path>
            </a:pathLst>
          </a:custGeom>
          <a:noFill/>
          <a:ln w="76200" cap="flat" cmpd="sng" algn="ctr">
            <a:solidFill>
              <a:srgbClr val="FF0000"/>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25000"/>
              </a:spcBef>
              <a:spcAft>
                <a:spcPct val="0"/>
              </a:spcAft>
              <a:buClr>
                <a:schemeClr val="bg1"/>
              </a:buClr>
              <a:buSzPct val="100000"/>
              <a:buFont typeface="Wingdings" pitchFamily="2" charset="2"/>
              <a:buChar char="•"/>
              <a:tabLst/>
            </a:pPr>
            <a:endParaRPr kumimoji="0" lang="en-US" sz="2000" b="0" i="0" u="none" strike="noStrike" cap="none" normalizeH="0" baseline="0">
              <a:ln>
                <a:noFill/>
              </a:ln>
              <a:solidFill>
                <a:schemeClr val="tx1"/>
              </a:solidFill>
              <a:effectLst/>
              <a:latin typeface="Verdana" pitchFamily="34" charset="0"/>
            </a:endParaRPr>
          </a:p>
        </p:txBody>
      </p:sp>
      <p:pic>
        <p:nvPicPr>
          <p:cNvPr id="1026" name="Picture 2" descr="Haswell Chip.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9867" y="5639353"/>
            <a:ext cx="1372940" cy="995382"/>
          </a:xfrm>
          <a:prstGeom prst="rect">
            <a:avLst/>
          </a:prstGeom>
          <a:noFill/>
          <a:extLst>
            <a:ext uri="{909E8E84-426E-40DD-AFC4-6F175D3DCCD1}">
              <a14:hiddenFill xmlns:a14="http://schemas.microsoft.com/office/drawing/2010/main">
                <a:solidFill>
                  <a:srgbClr val="FFFFFF"/>
                </a:solidFill>
              </a14:hiddenFill>
            </a:ext>
          </a:extLst>
        </p:spPr>
      </p:pic>
      <p:sp>
        <p:nvSpPr>
          <p:cNvPr id="52" name="Freeform 51"/>
          <p:cNvSpPr/>
          <p:nvPr/>
        </p:nvSpPr>
        <p:spPr bwMode="auto">
          <a:xfrm flipH="1">
            <a:off x="4120445" y="1093351"/>
            <a:ext cx="2253059" cy="3851334"/>
          </a:xfrm>
          <a:custGeom>
            <a:avLst/>
            <a:gdLst>
              <a:gd name="connsiteX0" fmla="*/ 2857929 w 2881410"/>
              <a:gd name="connsiteY0" fmla="*/ 0 h 4508204"/>
              <a:gd name="connsiteX1" fmla="*/ 2517687 w 2881410"/>
              <a:gd name="connsiteY1" fmla="*/ 2349795 h 4508204"/>
              <a:gd name="connsiteX2" fmla="*/ 338012 w 2881410"/>
              <a:gd name="connsiteY2" fmla="*/ 2977116 h 4508204"/>
              <a:gd name="connsiteX3" fmla="*/ 40301 w 2881410"/>
              <a:gd name="connsiteY3" fmla="*/ 4508204 h 4508204"/>
            </a:gdLst>
            <a:ahLst/>
            <a:cxnLst>
              <a:cxn ang="0">
                <a:pos x="connsiteX0" y="connsiteY0"/>
              </a:cxn>
              <a:cxn ang="0">
                <a:pos x="connsiteX1" y="connsiteY1"/>
              </a:cxn>
              <a:cxn ang="0">
                <a:pos x="connsiteX2" y="connsiteY2"/>
              </a:cxn>
              <a:cxn ang="0">
                <a:pos x="connsiteX3" y="connsiteY3"/>
              </a:cxn>
            </a:cxnLst>
            <a:rect l="l" t="t" r="r" b="b"/>
            <a:pathLst>
              <a:path w="2881410" h="4508204">
                <a:moveTo>
                  <a:pt x="2857929" y="0"/>
                </a:moveTo>
                <a:cubicBezTo>
                  <a:pt x="2897801" y="926804"/>
                  <a:pt x="2937673" y="1853609"/>
                  <a:pt x="2517687" y="2349795"/>
                </a:cubicBezTo>
                <a:cubicBezTo>
                  <a:pt x="2097701" y="2845981"/>
                  <a:pt x="750910" y="2617381"/>
                  <a:pt x="338012" y="2977116"/>
                </a:cubicBezTo>
                <a:cubicBezTo>
                  <a:pt x="-74886" y="3336851"/>
                  <a:pt x="-17293" y="3922527"/>
                  <a:pt x="40301" y="4508204"/>
                </a:cubicBezTo>
              </a:path>
            </a:pathLst>
          </a:custGeom>
          <a:noFill/>
          <a:ln w="76200" cap="flat" cmpd="sng" algn="ctr">
            <a:solidFill>
              <a:srgbClr val="FF0000"/>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25000"/>
              </a:spcBef>
              <a:spcAft>
                <a:spcPct val="0"/>
              </a:spcAft>
              <a:buClr>
                <a:schemeClr val="bg1"/>
              </a:buClr>
              <a:buSzPct val="100000"/>
              <a:buFont typeface="Wingdings" pitchFamily="2" charset="2"/>
              <a:buChar char="•"/>
              <a:tabLst/>
            </a:pPr>
            <a:endParaRPr kumimoji="0" lang="en-US" sz="2000" b="0" i="0" u="none" strike="noStrike" cap="none" normalizeH="0" baseline="0">
              <a:ln>
                <a:noFill/>
              </a:ln>
              <a:solidFill>
                <a:schemeClr val="tx1"/>
              </a:solidFill>
              <a:effectLst/>
              <a:latin typeface="Verdana" pitchFamily="34" charset="0"/>
            </a:endParaRPr>
          </a:p>
        </p:txBody>
      </p:sp>
      <p:sp>
        <p:nvSpPr>
          <p:cNvPr id="6" name="Date Placeholder 5">
            <a:extLst>
              <a:ext uri="{FF2B5EF4-FFF2-40B4-BE49-F238E27FC236}">
                <a16:creationId xmlns:a16="http://schemas.microsoft.com/office/drawing/2014/main" id="{AEE06654-5FE8-CB4D-3FCC-F84F5B631195}"/>
              </a:ext>
            </a:extLst>
          </p:cNvPr>
          <p:cNvSpPr>
            <a:spLocks noGrp="1"/>
          </p:cNvSpPr>
          <p:nvPr>
            <p:ph type="dt" sz="half" idx="2"/>
          </p:nvPr>
        </p:nvSpPr>
        <p:spPr/>
        <p:txBody>
          <a:bodyPr/>
          <a:lstStyle/>
          <a:p>
            <a:pPr>
              <a:buFont typeface="Wingdings" pitchFamily="-96" charset="2"/>
              <a:buNone/>
              <a:defRPr/>
            </a:pPr>
            <a:r>
              <a:rPr lang="en-US"/>
              <a:t>February 6, 2024</a:t>
            </a:r>
            <a:endParaRPr lang="en-US" dirty="0"/>
          </a:p>
        </p:txBody>
      </p:sp>
      <p:sp>
        <p:nvSpPr>
          <p:cNvPr id="7" name="Footer Placeholder 6">
            <a:extLst>
              <a:ext uri="{FF2B5EF4-FFF2-40B4-BE49-F238E27FC236}">
                <a16:creationId xmlns:a16="http://schemas.microsoft.com/office/drawing/2014/main" id="{2612840C-0048-03DD-4E7A-935DD4E82A30}"/>
              </a:ext>
            </a:extLst>
          </p:cNvPr>
          <p:cNvSpPr>
            <a:spLocks noGrp="1"/>
          </p:cNvSpPr>
          <p:nvPr>
            <p:ph type="ftr" sz="quarter" idx="3"/>
          </p:nvPr>
        </p:nvSpPr>
        <p:spPr/>
        <p:txBody>
          <a:bodyPr/>
          <a:lstStyle/>
          <a:p>
            <a:pPr>
              <a:buFont typeface="Wingdings" pitchFamily="-96" charset="2"/>
              <a:buNone/>
              <a:defRPr/>
            </a:pPr>
            <a:r>
              <a:rPr lang="en-US"/>
              <a:t>6.1920</a:t>
            </a:r>
            <a:endParaRPr lang="en-US" dirty="0"/>
          </a:p>
        </p:txBody>
      </p:sp>
      <p:sp>
        <p:nvSpPr>
          <p:cNvPr id="8" name="Slide Number Placeholder 7">
            <a:extLst>
              <a:ext uri="{FF2B5EF4-FFF2-40B4-BE49-F238E27FC236}">
                <a16:creationId xmlns:a16="http://schemas.microsoft.com/office/drawing/2014/main" id="{7144CC5E-F969-8E0D-AE2C-4F6B6F0ACB59}"/>
              </a:ext>
            </a:extLst>
          </p:cNvPr>
          <p:cNvSpPr>
            <a:spLocks noGrp="1"/>
          </p:cNvSpPr>
          <p:nvPr>
            <p:ph type="sldNum" sz="quarter" idx="4"/>
          </p:nvPr>
        </p:nvSpPr>
        <p:spPr/>
        <p:txBody>
          <a:bodyPr/>
          <a:lstStyle/>
          <a:p>
            <a:pPr>
              <a:defRPr/>
            </a:pPr>
            <a:r>
              <a:rPr lang="en-US"/>
              <a:t>L01-</a:t>
            </a:r>
            <a:fld id="{22704540-D8BF-43FA-8BB3-56C1EB556762}" type="slidenum">
              <a:rPr lang="en-US" smtClean="0"/>
              <a:pPr>
                <a:defRPr/>
              </a:pPr>
              <a:t>8</a:t>
            </a:fld>
            <a:endParaRPr lang="en-US" dirty="0"/>
          </a:p>
        </p:txBody>
      </p:sp>
    </p:spTree>
    <p:extLst>
      <p:ext uri="{BB962C8B-B14F-4D97-AF65-F5344CB8AC3E}">
        <p14:creationId xmlns:p14="http://schemas.microsoft.com/office/powerpoint/2010/main" val="2373020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up)">
                                      <p:cBhvr>
                                        <p:cTn id="7" dur="75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52"/>
                                        </p:tgtEl>
                                        <p:attrNameLst>
                                          <p:attrName>style.visibility</p:attrName>
                                        </p:attrNameLst>
                                      </p:cBhvr>
                                      <p:to>
                                        <p:strVal val="visible"/>
                                      </p:to>
                                    </p:set>
                                    <p:animEffect transition="in" filter="wipe(up)">
                                      <p:cBhvr>
                                        <p:cTn id="12" dur="750"/>
                                        <p:tgtEl>
                                          <p:spTgt spid="5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8"/>
                                        </p:tgtEl>
                                        <p:attrNameLst>
                                          <p:attrName>style.visibility</p:attrName>
                                        </p:attrNameLst>
                                      </p:cBhvr>
                                      <p:to>
                                        <p:strVal val="visible"/>
                                      </p:to>
                                    </p:set>
                                    <p:animEffect transition="in" filter="fade">
                                      <p:cBhvr>
                                        <p:cTn id="17" dur="500"/>
                                        <p:tgtEl>
                                          <p:spTgt spid="38"/>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46"/>
                                        </p:tgtEl>
                                        <p:attrNameLst>
                                          <p:attrName>style.visibility</p:attrName>
                                        </p:attrNameLst>
                                      </p:cBhvr>
                                      <p:to>
                                        <p:strVal val="visible"/>
                                      </p:to>
                                    </p:set>
                                    <p:animEffect transition="in" filter="fade">
                                      <p:cBhvr>
                                        <p:cTn id="20" dur="500"/>
                                        <p:tgtEl>
                                          <p:spTgt spid="46"/>
                                        </p:tgtEl>
                                      </p:cBhvr>
                                    </p:animEffect>
                                  </p:childTnLst>
                                </p:cTn>
                              </p:par>
                              <p:par>
                                <p:cTn id="21" presetID="10" presetClass="entr" presetSubtype="0" fill="hold" nodeType="withEffect">
                                  <p:stCondLst>
                                    <p:cond delay="0"/>
                                  </p:stCondLst>
                                  <p:childTnLst>
                                    <p:set>
                                      <p:cBhvr>
                                        <p:cTn id="22" dur="1" fill="hold">
                                          <p:stCondLst>
                                            <p:cond delay="0"/>
                                          </p:stCondLst>
                                        </p:cTn>
                                        <p:tgtEl>
                                          <p:spTgt spid="47"/>
                                        </p:tgtEl>
                                        <p:attrNameLst>
                                          <p:attrName>style.visibility</p:attrName>
                                        </p:attrNameLst>
                                      </p:cBhvr>
                                      <p:to>
                                        <p:strVal val="visible"/>
                                      </p:to>
                                    </p:set>
                                    <p:animEffect transition="in" filter="fade">
                                      <p:cBhvr>
                                        <p:cTn id="23" dur="500"/>
                                        <p:tgtEl>
                                          <p:spTgt spid="47"/>
                                        </p:tgtEl>
                                      </p:cBhvr>
                                    </p:animEffect>
                                  </p:childTnLst>
                                </p:cTn>
                              </p:par>
                              <p:par>
                                <p:cTn id="24" presetID="10" presetClass="entr" presetSubtype="0" fill="hold" nodeType="withEffect">
                                  <p:stCondLst>
                                    <p:cond delay="0"/>
                                  </p:stCondLst>
                                  <p:childTnLst>
                                    <p:set>
                                      <p:cBhvr>
                                        <p:cTn id="25" dur="1" fill="hold">
                                          <p:stCondLst>
                                            <p:cond delay="0"/>
                                          </p:stCondLst>
                                        </p:cTn>
                                        <p:tgtEl>
                                          <p:spTgt spid="49"/>
                                        </p:tgtEl>
                                        <p:attrNameLst>
                                          <p:attrName>style.visibility</p:attrName>
                                        </p:attrNameLst>
                                      </p:cBhvr>
                                      <p:to>
                                        <p:strVal val="visible"/>
                                      </p:to>
                                    </p:set>
                                    <p:animEffect transition="in" filter="fade">
                                      <p:cBhvr>
                                        <p:cTn id="26" dur="500"/>
                                        <p:tgtEl>
                                          <p:spTgt spid="49"/>
                                        </p:tgtEl>
                                      </p:cBhvr>
                                    </p:animEffect>
                                  </p:childTnLst>
                                </p:cTn>
                              </p:par>
                              <p:par>
                                <p:cTn id="27" presetID="10" presetClass="entr" presetSubtype="0" fill="hold" nodeType="withEffect">
                                  <p:stCondLst>
                                    <p:cond delay="0"/>
                                  </p:stCondLst>
                                  <p:childTnLst>
                                    <p:set>
                                      <p:cBhvr>
                                        <p:cTn id="28" dur="1" fill="hold">
                                          <p:stCondLst>
                                            <p:cond delay="0"/>
                                          </p:stCondLst>
                                        </p:cTn>
                                        <p:tgtEl>
                                          <p:spTgt spid="1026"/>
                                        </p:tgtEl>
                                        <p:attrNameLst>
                                          <p:attrName>style.visibility</p:attrName>
                                        </p:attrNameLst>
                                      </p:cBhvr>
                                      <p:to>
                                        <p:strVal val="visible"/>
                                      </p:to>
                                    </p:set>
                                    <p:animEffect transition="in" filter="fade">
                                      <p:cBhvr>
                                        <p:cTn id="29" dur="500"/>
                                        <p:tgtEl>
                                          <p:spTgt spid="1026"/>
                                        </p:tgtEl>
                                      </p:cBhvr>
                                    </p:animEffect>
                                  </p:childTnLst>
                                </p:cTn>
                              </p:par>
                              <p:par>
                                <p:cTn id="30" presetID="10" presetClass="entr" presetSubtype="0" fill="hold" nodeType="withEffect">
                                  <p:stCondLst>
                                    <p:cond delay="0"/>
                                  </p:stCondLst>
                                  <p:childTnLst>
                                    <p:set>
                                      <p:cBhvr>
                                        <p:cTn id="31" dur="1" fill="hold">
                                          <p:stCondLst>
                                            <p:cond delay="0"/>
                                          </p:stCondLst>
                                        </p:cTn>
                                        <p:tgtEl>
                                          <p:spTgt spid="43"/>
                                        </p:tgtEl>
                                        <p:attrNameLst>
                                          <p:attrName>style.visibility</p:attrName>
                                        </p:attrNameLst>
                                      </p:cBhvr>
                                      <p:to>
                                        <p:strVal val="visible"/>
                                      </p:to>
                                    </p:set>
                                    <p:animEffect transition="in" filter="fade">
                                      <p:cBhvr>
                                        <p:cTn id="32"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46" grpId="0" animBg="1"/>
      <p:bldP spid="22" grpId="0" animBg="1"/>
      <p:bldP spid="5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A317A-5EA4-1C57-4140-350F79110ACA}"/>
              </a:ext>
            </a:extLst>
          </p:cNvPr>
          <p:cNvSpPr>
            <a:spLocks noGrp="1"/>
          </p:cNvSpPr>
          <p:nvPr>
            <p:ph type="title"/>
          </p:nvPr>
        </p:nvSpPr>
        <p:spPr/>
        <p:txBody>
          <a:bodyPr/>
          <a:lstStyle/>
          <a:p>
            <a:endParaRPr lang="en-US"/>
          </a:p>
        </p:txBody>
      </p:sp>
      <p:sp>
        <p:nvSpPr>
          <p:cNvPr id="3" name="Subtitle 2"/>
          <p:cNvSpPr>
            <a:spLocks noGrp="1"/>
          </p:cNvSpPr>
          <p:nvPr>
            <p:ph idx="1"/>
          </p:nvPr>
        </p:nvSpPr>
        <p:spPr/>
        <p:txBody>
          <a:bodyPr/>
          <a:lstStyle/>
          <a:p>
            <a:pPr marL="0" indent="0" algn="ctr">
              <a:buNone/>
            </a:pPr>
            <a:r>
              <a:rPr lang="en-US" sz="2800" dirty="0"/>
              <a:t>All the designs you do in this course can be implemented as ASICs without any changes in the source code. Time will not permit the class to explore ASICs but we will synthesis many designs and study resulting timing and area </a:t>
            </a:r>
          </a:p>
        </p:txBody>
      </p:sp>
      <p:sp>
        <p:nvSpPr>
          <p:cNvPr id="7" name="Date Placeholder 6">
            <a:extLst>
              <a:ext uri="{FF2B5EF4-FFF2-40B4-BE49-F238E27FC236}">
                <a16:creationId xmlns:a16="http://schemas.microsoft.com/office/drawing/2014/main" id="{CDAFBBD3-AB82-0788-8BA9-17C658F41529}"/>
              </a:ext>
            </a:extLst>
          </p:cNvPr>
          <p:cNvSpPr>
            <a:spLocks noGrp="1"/>
          </p:cNvSpPr>
          <p:nvPr>
            <p:ph type="dt" sz="half" idx="2"/>
          </p:nvPr>
        </p:nvSpPr>
        <p:spPr/>
        <p:txBody>
          <a:bodyPr/>
          <a:lstStyle/>
          <a:p>
            <a:pPr>
              <a:buFont typeface="Wingdings" pitchFamily="-96" charset="2"/>
              <a:buNone/>
              <a:defRPr/>
            </a:pPr>
            <a:r>
              <a:rPr lang="en-US"/>
              <a:t>February 6, 2024</a:t>
            </a:r>
            <a:endParaRPr lang="en-US" dirty="0"/>
          </a:p>
        </p:txBody>
      </p:sp>
      <p:sp>
        <p:nvSpPr>
          <p:cNvPr id="8" name="Footer Placeholder 7">
            <a:extLst>
              <a:ext uri="{FF2B5EF4-FFF2-40B4-BE49-F238E27FC236}">
                <a16:creationId xmlns:a16="http://schemas.microsoft.com/office/drawing/2014/main" id="{4502C572-8D80-81BC-44D1-CCD5E342FF5A}"/>
              </a:ext>
            </a:extLst>
          </p:cNvPr>
          <p:cNvSpPr>
            <a:spLocks noGrp="1"/>
          </p:cNvSpPr>
          <p:nvPr>
            <p:ph type="ftr" sz="quarter" idx="3"/>
          </p:nvPr>
        </p:nvSpPr>
        <p:spPr/>
        <p:txBody>
          <a:bodyPr/>
          <a:lstStyle/>
          <a:p>
            <a:pPr>
              <a:buFont typeface="Wingdings" pitchFamily="-96" charset="2"/>
              <a:buNone/>
              <a:defRPr/>
            </a:pPr>
            <a:r>
              <a:rPr lang="en-US"/>
              <a:t>6.1920</a:t>
            </a:r>
            <a:endParaRPr lang="en-US" dirty="0"/>
          </a:p>
        </p:txBody>
      </p:sp>
      <p:sp>
        <p:nvSpPr>
          <p:cNvPr id="9" name="Slide Number Placeholder 8">
            <a:extLst>
              <a:ext uri="{FF2B5EF4-FFF2-40B4-BE49-F238E27FC236}">
                <a16:creationId xmlns:a16="http://schemas.microsoft.com/office/drawing/2014/main" id="{ACB168E5-57EF-4391-90EB-E32B745174ED}"/>
              </a:ext>
            </a:extLst>
          </p:cNvPr>
          <p:cNvSpPr>
            <a:spLocks noGrp="1"/>
          </p:cNvSpPr>
          <p:nvPr>
            <p:ph type="sldNum" sz="quarter" idx="4"/>
          </p:nvPr>
        </p:nvSpPr>
        <p:spPr/>
        <p:txBody>
          <a:bodyPr/>
          <a:lstStyle/>
          <a:p>
            <a:pPr>
              <a:defRPr/>
            </a:pPr>
            <a:r>
              <a:rPr lang="en-US"/>
              <a:t>L01-</a:t>
            </a:r>
            <a:fld id="{22704540-D8BF-43FA-8BB3-56C1EB556762}" type="slidenum">
              <a:rPr lang="en-US" smtClean="0"/>
              <a:pPr>
                <a:defRPr/>
              </a:pPr>
              <a:t>9</a:t>
            </a:fld>
            <a:endParaRPr lang="en-US" dirty="0"/>
          </a:p>
        </p:txBody>
      </p:sp>
    </p:spTree>
    <p:extLst>
      <p:ext uri="{BB962C8B-B14F-4D97-AF65-F5344CB8AC3E}">
        <p14:creationId xmlns:p14="http://schemas.microsoft.com/office/powerpoint/2010/main" val="2821830718"/>
      </p:ext>
    </p:extLst>
  </p:cSld>
  <p:clrMapOvr>
    <a:masterClrMapping/>
  </p:clrMapOvr>
</p:sld>
</file>

<file path=ppt/theme/theme1.xml><?xml version="1.0" encoding="utf-8"?>
<a:theme xmlns:a="http://schemas.openxmlformats.org/drawingml/2006/main" name="Blueprint">
  <a:themeElements>
    <a:clrScheme name="Blueprint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Blueprint">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rgbClr val="FF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90000"/>
          </a:lnSpc>
          <a:spcBef>
            <a:spcPct val="25000"/>
          </a:spcBef>
          <a:spcAft>
            <a:spcPct val="0"/>
          </a:spcAft>
          <a:buClr>
            <a:schemeClr val="bg1"/>
          </a:buClr>
          <a:buSzPct val="100000"/>
          <a:buFont typeface="Wingdings" pitchFamily="2" charset="2"/>
          <a:buChar char="•"/>
          <a:tabLst/>
          <a:defRPr kumimoji="0" lang="en-US" sz="2000" b="0" i="0" u="none" strike="noStrike" cap="none" normalizeH="0" baseline="0" smtClean="0">
            <a:ln>
              <a:noFill/>
            </a:ln>
            <a:solidFill>
              <a:schemeClr val="tx1"/>
            </a:solidFill>
            <a:effectLst/>
            <a:latin typeface="Verdana" pitchFamily="34" charset="0"/>
          </a:defRPr>
        </a:defPPr>
      </a:lstStyle>
    </a:spDef>
    <a:lnDef>
      <a:spPr bwMode="auto">
        <a:noFill/>
        <a:ln w="12700" algn="ctr">
          <a:solidFill>
            <a:schemeClr val="tx1"/>
          </a:solidFill>
          <a:round/>
          <a:headEnd type="none" w="med" len="med"/>
          <a:tailEnd type="triangle" w="med" len="med"/>
        </a:ln>
      </a:spPr>
      <a:bodyPr/>
      <a:lstStyle/>
    </a:lnDef>
  </a:objectDefaults>
  <a:extraClrSchemeLst>
    <a:extraClrScheme>
      <a:clrScheme name="Blueprint 1">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
      <a:clrScheme name="Blueprint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Blueprint 3">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4D4D4"/>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Blueprint 4">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4AF5D"/>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Blueprint 5">
        <a:dk1>
          <a:srgbClr val="000000"/>
        </a:dk1>
        <a:lt1>
          <a:srgbClr val="FFFFFF"/>
        </a:lt1>
        <a:dk2>
          <a:srgbClr val="003366"/>
        </a:dk2>
        <a:lt2>
          <a:srgbClr val="CCFFCC"/>
        </a:lt2>
        <a:accent1>
          <a:srgbClr val="006699"/>
        </a:accent1>
        <a:accent2>
          <a:srgbClr val="009999"/>
        </a:accent2>
        <a:accent3>
          <a:srgbClr val="AAADB8"/>
        </a:accent3>
        <a:accent4>
          <a:srgbClr val="DADADA"/>
        </a:accent4>
        <a:accent5>
          <a:srgbClr val="AAB8CA"/>
        </a:accent5>
        <a:accent6>
          <a:srgbClr val="008A8A"/>
        </a:accent6>
        <a:hlink>
          <a:srgbClr val="0099CC"/>
        </a:hlink>
        <a:folHlink>
          <a:srgbClr val="00458A"/>
        </a:folHlink>
      </a:clrScheme>
      <a:clrMap bg1="dk2" tx1="lt1" bg2="dk1" tx2="lt2" accent1="accent1" accent2="accent2" accent3="accent3" accent4="accent4" accent5="accent5" accent6="accent6" hlink="hlink" folHlink="folHlink"/>
    </a:extraClrScheme>
    <a:extraClrScheme>
      <a:clrScheme name="Blueprint 6">
        <a:dk1>
          <a:srgbClr val="000000"/>
        </a:dk1>
        <a:lt1>
          <a:srgbClr val="FFFFFF"/>
        </a:lt1>
        <a:dk2>
          <a:srgbClr val="004A48"/>
        </a:dk2>
        <a:lt2>
          <a:srgbClr val="33CCCC"/>
        </a:lt2>
        <a:accent1>
          <a:srgbClr val="006699"/>
        </a:accent1>
        <a:accent2>
          <a:srgbClr val="009999"/>
        </a:accent2>
        <a:accent3>
          <a:srgbClr val="AAB1B1"/>
        </a:accent3>
        <a:accent4>
          <a:srgbClr val="DADADA"/>
        </a:accent4>
        <a:accent5>
          <a:srgbClr val="AAB8CA"/>
        </a:accent5>
        <a:accent6>
          <a:srgbClr val="008A8A"/>
        </a:accent6>
        <a:hlink>
          <a:srgbClr val="00CC99"/>
        </a:hlink>
        <a:folHlink>
          <a:srgbClr val="006666"/>
        </a:folHlink>
      </a:clrScheme>
      <a:clrMap bg1="dk2" tx1="lt1" bg2="dk1" tx2="lt2" accent1="accent1" accent2="accent2" accent3="accent3" accent4="accent4" accent5="accent5" accent6="accent6" hlink="hlink" folHlink="folHlink"/>
    </a:extraClrScheme>
    <a:extraClrScheme>
      <a:clrScheme name="Blueprint 7">
        <a:dk1>
          <a:srgbClr val="000000"/>
        </a:dk1>
        <a:lt1>
          <a:srgbClr val="FFFFFF"/>
        </a:lt1>
        <a:dk2>
          <a:srgbClr val="333300"/>
        </a:dk2>
        <a:lt2>
          <a:srgbClr val="FFFFCC"/>
        </a:lt2>
        <a:accent1>
          <a:srgbClr val="CC9900"/>
        </a:accent1>
        <a:accent2>
          <a:srgbClr val="CC6600"/>
        </a:accent2>
        <a:accent3>
          <a:srgbClr val="ADADAA"/>
        </a:accent3>
        <a:accent4>
          <a:srgbClr val="DADADA"/>
        </a:accent4>
        <a:accent5>
          <a:srgbClr val="E2CAAA"/>
        </a:accent5>
        <a:accent6>
          <a:srgbClr val="B95C00"/>
        </a:accent6>
        <a:hlink>
          <a:srgbClr val="808000"/>
        </a:hlink>
        <a:folHlink>
          <a:srgbClr val="525000"/>
        </a:folHlink>
      </a:clrScheme>
      <a:clrMap bg1="dk2" tx1="lt1" bg2="dk1" tx2="lt2" accent1="accent1" accent2="accent2" accent3="accent3" accent4="accent4" accent5="accent5" accent6="accent6" hlink="hlink" folHlink="folHlink"/>
    </a:extraClrScheme>
    <a:extraClrScheme>
      <a:clrScheme name="Blueprint 8">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3"/>
        </a:accent5>
        <a:accent6>
          <a:srgbClr val="73B0B5"/>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D:\Program Files\Microsoft Office\Templates\Presentation Designs\Blueprint.pot</Template>
  <TotalTime>38837</TotalTime>
  <Words>3073</Words>
  <Application>Microsoft Office PowerPoint</Application>
  <PresentationFormat>On-screen Show (4:3)</PresentationFormat>
  <Paragraphs>551</Paragraphs>
  <Slides>33</Slides>
  <Notes>16</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33</vt:i4>
      </vt:variant>
    </vt:vector>
  </HeadingPairs>
  <TitlesOfParts>
    <vt:vector size="43" baseType="lpstr">
      <vt:lpstr>Arial</vt:lpstr>
      <vt:lpstr>Calibri</vt:lpstr>
      <vt:lpstr>Comic Sans MS</vt:lpstr>
      <vt:lpstr>Consolas</vt:lpstr>
      <vt:lpstr>Courier New</vt:lpstr>
      <vt:lpstr>Tahoma</vt:lpstr>
      <vt:lpstr>Times New Roman</vt:lpstr>
      <vt:lpstr>Verdana</vt:lpstr>
      <vt:lpstr>Wingdings</vt:lpstr>
      <vt:lpstr>Blueprint</vt:lpstr>
      <vt:lpstr>Constructive Computer Architecture</vt:lpstr>
      <vt:lpstr>6.1920 Course Staff</vt:lpstr>
      <vt:lpstr>Computing Devices Then… EDSAC, University of Cambridge, UK, 1949</vt:lpstr>
      <vt:lpstr>Computing Devices Now</vt:lpstr>
      <vt:lpstr>Computer architecture is about designing machines to meet some power, performance, cost and size constraints</vt:lpstr>
      <vt:lpstr>Studying Computer Architecture</vt:lpstr>
      <vt:lpstr>The goals of this subject</vt:lpstr>
      <vt:lpstr>BSV Design Flow</vt:lpstr>
      <vt:lpstr>PowerPoint Presentation</vt:lpstr>
      <vt:lpstr>Course information</vt:lpstr>
      <vt:lpstr>Resources</vt:lpstr>
      <vt:lpstr>Combinational circuits</vt:lpstr>
      <vt:lpstr>Combinational circuit</vt:lpstr>
      <vt:lpstr>Combinational Arithmetic-Logic Unit (ALU)</vt:lpstr>
      <vt:lpstr>Types</vt:lpstr>
      <vt:lpstr>User defined Types</vt:lpstr>
      <vt:lpstr>Enumerated types</vt:lpstr>
      <vt:lpstr>Using an enumerated type:  Combinational ALU</vt:lpstr>
      <vt:lpstr>Using an enumerated type:  Comparison operators</vt:lpstr>
      <vt:lpstr>Integer versus Bit#(32)</vt:lpstr>
      <vt:lpstr>Type declaration versus deduction</vt:lpstr>
      <vt:lpstr>Assigning to Bitvector elements</vt:lpstr>
      <vt:lpstr>2-bit Ripple-Carry Adder cascading full adders</vt:lpstr>
      <vt:lpstr>w-bit ripple carry adder</vt:lpstr>
      <vt:lpstr>Write a loop and unfold it using a compiler!</vt:lpstr>
      <vt:lpstr>Combinational ALU</vt:lpstr>
      <vt:lpstr>Complex Combinational Circuits</vt:lpstr>
      <vt:lpstr>Multiplication by repeated addition</vt:lpstr>
      <vt:lpstr>Multiplication by repeated addition cont.</vt:lpstr>
      <vt:lpstr>Multiplication by repeated addition ckt</vt:lpstr>
      <vt:lpstr>Combinational 32-bit multiply</vt:lpstr>
      <vt:lpstr>BSV Compiling phases</vt:lpstr>
      <vt:lpstr>Takeaway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Constructive Computer Architecture</dc:title>
  <dc:creator>Nikhil</dc:creator>
  <cp:lastModifiedBy>arvind arvind</cp:lastModifiedBy>
  <cp:revision>1115</cp:revision>
  <cp:lastPrinted>1601-01-01T00:00:00Z</cp:lastPrinted>
  <dcterms:created xsi:type="dcterms:W3CDTF">2003-01-21T19:25:41Z</dcterms:created>
  <dcterms:modified xsi:type="dcterms:W3CDTF">2024-02-06T03:23:23Z</dcterms:modified>
</cp:coreProperties>
</file>